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918400" cy="16459200"/>
  <p:notesSz cx="7004050" cy="9290050"/>
  <p:defaultTextStyle>
    <a:defPPr>
      <a:defRPr lang="en-US"/>
    </a:defPPr>
    <a:lvl1pPr marL="0" algn="l" defTabSz="2115138" rtl="0" eaLnBrk="1" latinLnBrk="0" hangingPunct="1">
      <a:defRPr sz="4200" kern="1200">
        <a:solidFill>
          <a:schemeClr val="tx1"/>
        </a:solidFill>
        <a:latin typeface="+mn-lt"/>
        <a:ea typeface="+mn-ea"/>
        <a:cs typeface="+mn-cs"/>
      </a:defRPr>
    </a:lvl1pPr>
    <a:lvl2pPr marL="1057571" algn="l" defTabSz="2115138" rtl="0" eaLnBrk="1" latinLnBrk="0" hangingPunct="1">
      <a:defRPr sz="4200" kern="1200">
        <a:solidFill>
          <a:schemeClr val="tx1"/>
        </a:solidFill>
        <a:latin typeface="+mn-lt"/>
        <a:ea typeface="+mn-ea"/>
        <a:cs typeface="+mn-cs"/>
      </a:defRPr>
    </a:lvl2pPr>
    <a:lvl3pPr marL="2115138" algn="l" defTabSz="2115138" rtl="0" eaLnBrk="1" latinLnBrk="0" hangingPunct="1">
      <a:defRPr sz="4200" kern="1200">
        <a:solidFill>
          <a:schemeClr val="tx1"/>
        </a:solidFill>
        <a:latin typeface="+mn-lt"/>
        <a:ea typeface="+mn-ea"/>
        <a:cs typeface="+mn-cs"/>
      </a:defRPr>
    </a:lvl3pPr>
    <a:lvl4pPr marL="3172710" algn="l" defTabSz="2115138" rtl="0" eaLnBrk="1" latinLnBrk="0" hangingPunct="1">
      <a:defRPr sz="4200" kern="1200">
        <a:solidFill>
          <a:schemeClr val="tx1"/>
        </a:solidFill>
        <a:latin typeface="+mn-lt"/>
        <a:ea typeface="+mn-ea"/>
        <a:cs typeface="+mn-cs"/>
      </a:defRPr>
    </a:lvl4pPr>
    <a:lvl5pPr marL="4230278" algn="l" defTabSz="2115138" rtl="0" eaLnBrk="1" latinLnBrk="0" hangingPunct="1">
      <a:defRPr sz="4200" kern="1200">
        <a:solidFill>
          <a:schemeClr val="tx1"/>
        </a:solidFill>
        <a:latin typeface="+mn-lt"/>
        <a:ea typeface="+mn-ea"/>
        <a:cs typeface="+mn-cs"/>
      </a:defRPr>
    </a:lvl5pPr>
    <a:lvl6pPr marL="5287847" algn="l" defTabSz="2115138" rtl="0" eaLnBrk="1" latinLnBrk="0" hangingPunct="1">
      <a:defRPr sz="4200" kern="1200">
        <a:solidFill>
          <a:schemeClr val="tx1"/>
        </a:solidFill>
        <a:latin typeface="+mn-lt"/>
        <a:ea typeface="+mn-ea"/>
        <a:cs typeface="+mn-cs"/>
      </a:defRPr>
    </a:lvl6pPr>
    <a:lvl7pPr marL="6345415" algn="l" defTabSz="2115138" rtl="0" eaLnBrk="1" latinLnBrk="0" hangingPunct="1">
      <a:defRPr sz="4200" kern="1200">
        <a:solidFill>
          <a:schemeClr val="tx1"/>
        </a:solidFill>
        <a:latin typeface="+mn-lt"/>
        <a:ea typeface="+mn-ea"/>
        <a:cs typeface="+mn-cs"/>
      </a:defRPr>
    </a:lvl7pPr>
    <a:lvl8pPr marL="7402985" algn="l" defTabSz="2115138" rtl="0" eaLnBrk="1" latinLnBrk="0" hangingPunct="1">
      <a:defRPr sz="4200" kern="1200">
        <a:solidFill>
          <a:schemeClr val="tx1"/>
        </a:solidFill>
        <a:latin typeface="+mn-lt"/>
        <a:ea typeface="+mn-ea"/>
        <a:cs typeface="+mn-cs"/>
      </a:defRPr>
    </a:lvl8pPr>
    <a:lvl9pPr marL="8460557" algn="l" defTabSz="2115138" rtl="0" eaLnBrk="1" latinLnBrk="0" hangingPunct="1">
      <a:defRPr sz="4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84" userDrawn="1">
          <p15:clr>
            <a:srgbClr val="A4A3A4"/>
          </p15:clr>
        </p15:guide>
        <p15:guide id="2"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E1E1E1"/>
    <a:srgbClr val="F05421"/>
    <a:srgbClr val="DBDBDB"/>
    <a:srgbClr val="00446C"/>
    <a:srgbClr val="F67A26"/>
    <a:srgbClr val="E9321F"/>
    <a:srgbClr val="147EA6"/>
    <a:srgbClr val="147F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CFECCF-7A9E-4C6B-AC3E-488F2866F3D9}" v="9" dt="2024-09-30T16:43:39.300"/>
  </p1510:revLst>
</p1510:revInfo>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199" autoAdjust="0"/>
    <p:restoredTop sz="94629" autoAdjust="0"/>
  </p:normalViewPr>
  <p:slideViewPr>
    <p:cSldViewPr>
      <p:cViewPr>
        <p:scale>
          <a:sx n="52" d="100"/>
          <a:sy n="52" d="100"/>
        </p:scale>
        <p:origin x="1028" y="948"/>
      </p:cViewPr>
      <p:guideLst>
        <p:guide orient="horz" pos="5184"/>
        <p:guide pos="1036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a" userId="3442f1f8-424c-433c-9385-36d98bf720c5" providerId="ADAL" clId="{56CFECCF-7A9E-4C6B-AC3E-488F2866F3D9}"/>
    <pc:docChg chg="custSel modMainMaster">
      <pc:chgData name="Christa" userId="3442f1f8-424c-433c-9385-36d98bf720c5" providerId="ADAL" clId="{56CFECCF-7A9E-4C6B-AC3E-488F2866F3D9}" dt="2024-09-30T16:47:40.234" v="41" actId="1076"/>
      <pc:docMkLst>
        <pc:docMk/>
      </pc:docMkLst>
      <pc:sldMasterChg chg="modSldLayout">
        <pc:chgData name="Christa" userId="3442f1f8-424c-433c-9385-36d98bf720c5" providerId="ADAL" clId="{56CFECCF-7A9E-4C6B-AC3E-488F2866F3D9}" dt="2024-09-30T16:47:40.234" v="41" actId="1076"/>
        <pc:sldMasterMkLst>
          <pc:docMk/>
          <pc:sldMasterMk cId="72322184" sldId="2147483648"/>
        </pc:sldMasterMkLst>
        <pc:sldLayoutChg chg="addSp delSp modSp mod">
          <pc:chgData name="Christa" userId="3442f1f8-424c-433c-9385-36d98bf720c5" providerId="ADAL" clId="{56CFECCF-7A9E-4C6B-AC3E-488F2866F3D9}" dt="2024-09-30T16:47:40.234" v="41" actId="1076"/>
          <pc:sldLayoutMkLst>
            <pc:docMk/>
            <pc:sldMasterMk cId="72322184" sldId="2147483648"/>
            <pc:sldLayoutMk cId="3812944807" sldId="2147483649"/>
          </pc:sldLayoutMkLst>
          <pc:picChg chg="add mod">
            <ac:chgData name="Christa" userId="3442f1f8-424c-433c-9385-36d98bf720c5" providerId="ADAL" clId="{56CFECCF-7A9E-4C6B-AC3E-488F2866F3D9}" dt="2024-09-30T16:47:40.234" v="41" actId="1076"/>
            <ac:picMkLst>
              <pc:docMk/>
              <pc:sldMasterMk cId="72322184" sldId="2147483648"/>
              <pc:sldLayoutMk cId="3812944807" sldId="2147483649"/>
              <ac:picMk id="4" creationId="{868929AD-C998-0123-DB09-3515D28DE2FD}"/>
            </ac:picMkLst>
          </pc:picChg>
          <pc:picChg chg="add del mod">
            <ac:chgData name="Christa" userId="3442f1f8-424c-433c-9385-36d98bf720c5" providerId="ADAL" clId="{56CFECCF-7A9E-4C6B-AC3E-488F2866F3D9}" dt="2024-09-30T16:42:44.618" v="13" actId="478"/>
            <ac:picMkLst>
              <pc:docMk/>
              <pc:sldMasterMk cId="72322184" sldId="2147483648"/>
              <pc:sldLayoutMk cId="3812944807" sldId="2147483649"/>
              <ac:picMk id="6" creationId="{2882DC07-AAA5-BAB2-7D92-B654014E3BB6}"/>
            </ac:picMkLst>
          </pc:picChg>
          <pc:picChg chg="add del mod modCrop">
            <ac:chgData name="Christa" userId="3442f1f8-424c-433c-9385-36d98bf720c5" providerId="ADAL" clId="{56CFECCF-7A9E-4C6B-AC3E-488F2866F3D9}" dt="2024-09-30T16:45:14.225" v="30" actId="478"/>
            <ac:picMkLst>
              <pc:docMk/>
              <pc:sldMasterMk cId="72322184" sldId="2147483648"/>
              <pc:sldLayoutMk cId="3812944807" sldId="2147483649"/>
              <ac:picMk id="8" creationId="{CCA1026D-A4F1-85BA-813B-018946A93684}"/>
            </ac:picMkLst>
          </pc:picChg>
          <pc:picChg chg="del mod">
            <ac:chgData name="Christa" userId="3442f1f8-424c-433c-9385-36d98bf720c5" providerId="ADAL" clId="{56CFECCF-7A9E-4C6B-AC3E-488F2866F3D9}" dt="2024-09-26T19:54:12.960" v="5" actId="478"/>
            <ac:picMkLst>
              <pc:docMk/>
              <pc:sldMasterMk cId="72322184" sldId="2147483648"/>
              <pc:sldLayoutMk cId="3812944807" sldId="2147483649"/>
              <ac:picMk id="2050" creationId="{F86A1F20-C121-1BD9-6423-73EBA5103B5A}"/>
            </ac:picMkLst>
          </pc:pic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Series 1</c:v>
                </c:pt>
              </c:strCache>
            </c:strRef>
          </c:tx>
          <c:spPr>
            <a:solidFill>
              <a:srgbClr val="00446C"/>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8FA4-466A-8EB1-50E6A9943928}"/>
            </c:ext>
          </c:extLst>
        </c:ser>
        <c:ser>
          <c:idx val="1"/>
          <c:order val="1"/>
          <c:tx>
            <c:strRef>
              <c:f>Sheet1!$C$1</c:f>
              <c:strCache>
                <c:ptCount val="1"/>
                <c:pt idx="0">
                  <c:v>Series 2</c:v>
                </c:pt>
              </c:strCache>
            </c:strRef>
          </c:tx>
          <c:spPr>
            <a:solidFill>
              <a:srgbClr val="F05421"/>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8FA4-466A-8EB1-50E6A9943928}"/>
            </c:ext>
          </c:extLst>
        </c:ser>
        <c:ser>
          <c:idx val="2"/>
          <c:order val="2"/>
          <c:tx>
            <c:strRef>
              <c:f>Sheet1!$D$1</c:f>
              <c:strCache>
                <c:ptCount val="1"/>
                <c:pt idx="0">
                  <c:v>Series 3</c:v>
                </c:pt>
              </c:strCache>
            </c:strRef>
          </c:tx>
          <c:spPr>
            <a:solidFill>
              <a:srgbClr val="7F7F7F"/>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8FA4-466A-8EB1-50E6A9943928}"/>
            </c:ext>
          </c:extLst>
        </c:ser>
        <c:dLbls>
          <c:showLegendKey val="0"/>
          <c:showVal val="0"/>
          <c:showCatName val="0"/>
          <c:showSerName val="0"/>
          <c:showPercent val="0"/>
          <c:showBubbleSize val="0"/>
        </c:dLbls>
        <c:gapWidth val="150"/>
        <c:axId val="89072384"/>
        <c:axId val="89073920"/>
      </c:barChart>
      <c:catAx>
        <c:axId val="89072384"/>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89073920"/>
        <c:crosses val="autoZero"/>
        <c:auto val="1"/>
        <c:lblAlgn val="ctr"/>
        <c:lblOffset val="100"/>
        <c:noMultiLvlLbl val="0"/>
      </c:catAx>
      <c:valAx>
        <c:axId val="89073920"/>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89072384"/>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3">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enigraphics.com/fileprep" TargetMode="External"/><Relationship Id="rId1" Type="http://schemas.openxmlformats.org/officeDocument/2006/relationships/slideMaster" Target="../slideMasters/slideMaster1.xml"/><Relationship Id="rId5" Type="http://schemas.openxmlformats.org/officeDocument/2006/relationships/image" Target="../media/image3.jpg"/><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15" name="Rectangle 14"/>
          <p:cNvSpPr/>
          <p:nvPr userDrawn="1"/>
        </p:nvSpPr>
        <p:spPr>
          <a:xfrm>
            <a:off x="32575500" y="0"/>
            <a:ext cx="342900" cy="164592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endParaRPr lang="en-US" sz="3675" dirty="0"/>
          </a:p>
        </p:txBody>
      </p:sp>
      <p:sp>
        <p:nvSpPr>
          <p:cNvPr id="16" name="Rectangle 15"/>
          <p:cNvSpPr/>
          <p:nvPr userDrawn="1"/>
        </p:nvSpPr>
        <p:spPr>
          <a:xfrm>
            <a:off x="0" y="0"/>
            <a:ext cx="342900" cy="164592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endParaRPr lang="en-US" sz="3675" dirty="0"/>
          </a:p>
        </p:txBody>
      </p:sp>
      <p:sp>
        <p:nvSpPr>
          <p:cNvPr id="17" name="Rectangle 16"/>
          <p:cNvSpPr/>
          <p:nvPr userDrawn="1"/>
        </p:nvSpPr>
        <p:spPr>
          <a:xfrm>
            <a:off x="0" y="0"/>
            <a:ext cx="32918400" cy="2057400"/>
          </a:xfrm>
          <a:prstGeom prst="rect">
            <a:avLst/>
          </a:prstGeom>
          <a:solidFill>
            <a:srgbClr val="F05421"/>
          </a:solidFill>
          <a:ln>
            <a:noFill/>
          </a:ln>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endParaRPr lang="en-US" sz="3675" dirty="0"/>
          </a:p>
        </p:txBody>
      </p:sp>
      <p:sp>
        <p:nvSpPr>
          <p:cNvPr id="18" name="Rectangle 17"/>
          <p:cNvSpPr/>
          <p:nvPr userDrawn="1"/>
        </p:nvSpPr>
        <p:spPr>
          <a:xfrm>
            <a:off x="-6875" y="14401800"/>
            <a:ext cx="32918400" cy="2057400"/>
          </a:xfrm>
          <a:prstGeom prst="rect">
            <a:avLst/>
          </a:prstGeom>
          <a:solidFill>
            <a:srgbClr val="00446C"/>
          </a:solidFill>
          <a:ln>
            <a:noFill/>
          </a:ln>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endParaRPr lang="en-US" sz="3675" dirty="0"/>
          </a:p>
        </p:txBody>
      </p:sp>
      <p:sp>
        <p:nvSpPr>
          <p:cNvPr id="11" name="Instructions"/>
          <p:cNvSpPr/>
          <p:nvPr userDrawn="1"/>
        </p:nvSpPr>
        <p:spPr>
          <a:xfrm>
            <a:off x="-5623560" y="0"/>
            <a:ext cx="5212080" cy="16459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0169" tIns="110169" rIns="110169" bIns="110169"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158"/>
              </a:spcAft>
            </a:pPr>
            <a:r>
              <a:rPr lang="en-US" sz="4050" dirty="0">
                <a:solidFill>
                  <a:srgbClr val="7F7F7F"/>
                </a:solidFill>
                <a:latin typeface="Calibri" pitchFamily="34" charset="0"/>
                <a:cs typeface="Calibri" panose="020F0502020204030204" pitchFamily="34" charset="0"/>
              </a:rPr>
              <a:t>Poster Print Size:</a:t>
            </a:r>
            <a:endParaRPr sz="4050" dirty="0">
              <a:solidFill>
                <a:srgbClr val="7F7F7F"/>
              </a:solidFill>
              <a:latin typeface="Calibri" pitchFamily="34" charset="0"/>
              <a:cs typeface="Calibri" panose="020F0502020204030204" pitchFamily="34" charset="0"/>
            </a:endParaRPr>
          </a:p>
          <a:p>
            <a:pPr lvl="0">
              <a:spcBef>
                <a:spcPts val="0"/>
              </a:spcBef>
              <a:spcAft>
                <a:spcPts val="1158"/>
              </a:spcAft>
            </a:pPr>
            <a:r>
              <a:rPr lang="en-US" sz="2400" dirty="0">
                <a:solidFill>
                  <a:srgbClr val="7F7F7F"/>
                </a:solidFill>
                <a:latin typeface="+mn-lt"/>
                <a:cs typeface="Calibri" panose="020F0502020204030204" pitchFamily="34" charset="0"/>
              </a:rPr>
              <a:t>This poster template is 18” high by 36” wide .</a:t>
            </a:r>
            <a:r>
              <a:rPr lang="en-US" sz="2400" baseline="0" dirty="0">
                <a:solidFill>
                  <a:srgbClr val="7F7F7F"/>
                </a:solidFill>
                <a:latin typeface="+mn-lt"/>
                <a:cs typeface="Calibri" panose="020F0502020204030204" pitchFamily="34" charset="0"/>
              </a:rPr>
              <a:t> </a:t>
            </a:r>
            <a:r>
              <a:rPr lang="en-US" sz="2400" dirty="0">
                <a:solidFill>
                  <a:srgbClr val="7F7F7F"/>
                </a:solidFill>
                <a:latin typeface="+mn-lt"/>
                <a:cs typeface="Calibri" panose="020F0502020204030204" pitchFamily="34" charset="0"/>
              </a:rPr>
              <a:t>It can be used to print any poster with a 1:2 aspect ratio including 30x60, 36x72, 42x84, and 48x96. </a:t>
            </a:r>
          </a:p>
          <a:p>
            <a:pPr lvl="0">
              <a:spcBef>
                <a:spcPts val="0"/>
              </a:spcBef>
              <a:spcAft>
                <a:spcPts val="1158"/>
              </a:spcAft>
            </a:pPr>
            <a:r>
              <a:rPr lang="en-US" sz="4050" dirty="0">
                <a:solidFill>
                  <a:srgbClr val="7F7F7F"/>
                </a:solidFill>
                <a:latin typeface="+mn-lt"/>
                <a:cs typeface="Calibri" panose="020F0502020204030204" pitchFamily="34" charset="0"/>
              </a:rPr>
              <a:t>Placeholders</a:t>
            </a:r>
            <a:r>
              <a:rPr sz="4050" dirty="0">
                <a:solidFill>
                  <a:srgbClr val="7F7F7F"/>
                </a:solidFill>
                <a:latin typeface="+mn-lt"/>
                <a:cs typeface="Calibri" panose="020F0502020204030204" pitchFamily="34" charset="0"/>
              </a:rPr>
              <a:t>:</a:t>
            </a:r>
          </a:p>
          <a:p>
            <a:pPr lvl="0">
              <a:spcBef>
                <a:spcPts val="0"/>
              </a:spcBef>
              <a:spcAft>
                <a:spcPts val="1158"/>
              </a:spcAft>
            </a:pPr>
            <a:r>
              <a:rPr sz="2400" dirty="0">
                <a:solidFill>
                  <a:srgbClr val="7F7F7F"/>
                </a:solidFill>
                <a:latin typeface="Calibri" pitchFamily="34" charset="0"/>
                <a:cs typeface="Calibri" panose="020F0502020204030204" pitchFamily="34" charset="0"/>
              </a:rPr>
              <a:t>The </a:t>
            </a:r>
            <a:r>
              <a:rPr lang="en-US" sz="2400" dirty="0">
                <a:solidFill>
                  <a:srgbClr val="7F7F7F"/>
                </a:solidFill>
                <a:latin typeface="Calibri" pitchFamily="34" charset="0"/>
                <a:cs typeface="Calibri" panose="020F0502020204030204" pitchFamily="34" charset="0"/>
              </a:rPr>
              <a:t>various elements included</a:t>
            </a:r>
            <a:r>
              <a:rPr sz="2400" dirty="0">
                <a:solidFill>
                  <a:srgbClr val="7F7F7F"/>
                </a:solidFill>
                <a:latin typeface="Calibri" pitchFamily="34" charset="0"/>
                <a:cs typeface="Calibri" panose="020F0502020204030204" pitchFamily="34" charset="0"/>
              </a:rPr>
              <a:t> in this </a:t>
            </a:r>
            <a:r>
              <a:rPr lang="en-US" sz="2400" dirty="0">
                <a:solidFill>
                  <a:srgbClr val="7F7F7F"/>
                </a:solidFill>
                <a:latin typeface="Calibri" pitchFamily="34" charset="0"/>
                <a:cs typeface="Calibri" panose="020F0502020204030204" pitchFamily="34" charset="0"/>
              </a:rPr>
              <a:t>poster are ones</a:t>
            </a:r>
            <a:r>
              <a:rPr lang="en-US" sz="2400" baseline="0" dirty="0">
                <a:solidFill>
                  <a:srgbClr val="7F7F7F"/>
                </a:solidFill>
                <a:latin typeface="Calibri" pitchFamily="34" charset="0"/>
                <a:cs typeface="Calibri" panose="020F0502020204030204" pitchFamily="34" charset="0"/>
              </a:rPr>
              <a:t> we often see in medical, research, and scientific posters.</a:t>
            </a:r>
            <a:r>
              <a:rPr sz="2400" dirty="0">
                <a:solidFill>
                  <a:srgbClr val="7F7F7F"/>
                </a:solidFill>
                <a:latin typeface="Calibri" pitchFamily="34" charset="0"/>
                <a:cs typeface="Calibri" panose="020F0502020204030204" pitchFamily="34" charset="0"/>
              </a:rPr>
              <a:t> </a:t>
            </a:r>
            <a:r>
              <a:rPr lang="en-US" sz="2400" dirty="0">
                <a:solidFill>
                  <a:srgbClr val="7F7F7F"/>
                </a:solidFill>
                <a:latin typeface="Calibri" pitchFamily="34" charset="0"/>
                <a:cs typeface="Calibri" panose="020F0502020204030204" pitchFamily="34" charset="0"/>
              </a:rPr>
              <a:t>Feel</a:t>
            </a:r>
            <a:r>
              <a:rPr lang="en-US" sz="24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158"/>
              </a:spcAft>
            </a:pPr>
            <a:r>
              <a:rPr lang="en-US" sz="4050" dirty="0">
                <a:solidFill>
                  <a:srgbClr val="7F7F7F"/>
                </a:solidFill>
                <a:latin typeface="Calibri" pitchFamily="34" charset="0"/>
                <a:cs typeface="Calibri" panose="020F0502020204030204" pitchFamily="34" charset="0"/>
              </a:rPr>
              <a:t>Image</a:t>
            </a:r>
            <a:r>
              <a:rPr lang="en-US" sz="4050" baseline="0" dirty="0">
                <a:solidFill>
                  <a:srgbClr val="7F7F7F"/>
                </a:solidFill>
                <a:latin typeface="Calibri" pitchFamily="34" charset="0"/>
                <a:cs typeface="Calibri" panose="020F0502020204030204" pitchFamily="34" charset="0"/>
              </a:rPr>
              <a:t> Quality</a:t>
            </a:r>
            <a:r>
              <a:rPr lang="en-US" sz="4050" dirty="0">
                <a:solidFill>
                  <a:srgbClr val="7F7F7F"/>
                </a:solidFill>
                <a:latin typeface="Calibri" pitchFamily="34" charset="0"/>
                <a:cs typeface="Calibri" panose="020F0502020204030204" pitchFamily="34" charset="0"/>
              </a:rPr>
              <a:t>:</a:t>
            </a:r>
          </a:p>
          <a:p>
            <a:pPr lvl="0">
              <a:spcBef>
                <a:spcPts val="0"/>
              </a:spcBef>
              <a:spcAft>
                <a:spcPts val="1158"/>
              </a:spcAft>
            </a:pPr>
            <a:r>
              <a:rPr lang="en-US" sz="2400" dirty="0">
                <a:solidFill>
                  <a:srgbClr val="7F7F7F"/>
                </a:solidFill>
                <a:latin typeface="Calibri" pitchFamily="34" charset="0"/>
                <a:cs typeface="Calibri" panose="020F0502020204030204" pitchFamily="34" charset="0"/>
              </a:rPr>
              <a:t>You can place digital photos or logo art in your poster file by selecting the </a:t>
            </a:r>
            <a:r>
              <a:rPr lang="en-US" sz="2400" b="1" dirty="0">
                <a:solidFill>
                  <a:srgbClr val="7F7F7F"/>
                </a:solidFill>
                <a:latin typeface="Calibri" pitchFamily="34" charset="0"/>
                <a:cs typeface="Calibri" panose="020F0502020204030204" pitchFamily="34" charset="0"/>
              </a:rPr>
              <a:t>Insert, Picture</a:t>
            </a:r>
            <a:r>
              <a:rPr lang="en-US" sz="24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2400" b="1" dirty="0">
                <a:solidFill>
                  <a:srgbClr val="7F7F7F"/>
                </a:solidFill>
                <a:latin typeface="Calibri" pitchFamily="34" charset="0"/>
                <a:cs typeface="Calibri" panose="020F0502020204030204" pitchFamily="34" charset="0"/>
              </a:rPr>
              <a:t>150-200 pixels per inch in their final printed size</a:t>
            </a:r>
            <a:r>
              <a:rPr lang="en-US" sz="2400" dirty="0">
                <a:solidFill>
                  <a:srgbClr val="7F7F7F"/>
                </a:solidFill>
                <a:latin typeface="Calibri" pitchFamily="34" charset="0"/>
                <a:cs typeface="Calibri" panose="020F0502020204030204" pitchFamily="34" charset="0"/>
              </a:rPr>
              <a:t>. For instance, a 1600 x 1200 pixel</a:t>
            </a:r>
            <a:r>
              <a:rPr lang="en-US" sz="2400" baseline="0" dirty="0">
                <a:solidFill>
                  <a:srgbClr val="7F7F7F"/>
                </a:solidFill>
                <a:latin typeface="Calibri" pitchFamily="34" charset="0"/>
                <a:cs typeface="Calibri" panose="020F0502020204030204" pitchFamily="34" charset="0"/>
              </a:rPr>
              <a:t> photo will usually look fine up to </a:t>
            </a:r>
            <a:r>
              <a:rPr lang="en-US" sz="2400" dirty="0">
                <a:solidFill>
                  <a:srgbClr val="7F7F7F"/>
                </a:solidFill>
                <a:latin typeface="Calibri" pitchFamily="34" charset="0"/>
                <a:cs typeface="Calibri" panose="020F0502020204030204" pitchFamily="34" charset="0"/>
              </a:rPr>
              <a:t>8“-10” wide on your printed poster.</a:t>
            </a:r>
          </a:p>
          <a:p>
            <a:pPr lvl="0">
              <a:spcBef>
                <a:spcPts val="0"/>
              </a:spcBef>
              <a:spcAft>
                <a:spcPts val="1158"/>
              </a:spcAft>
            </a:pPr>
            <a:r>
              <a:rPr lang="en-US" sz="24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158"/>
              </a:spcAft>
            </a:pPr>
            <a:r>
              <a:rPr lang="en-US" sz="24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158"/>
              </a:spcAft>
            </a:pPr>
            <a:br>
              <a:rPr lang="en-US" sz="2100" dirty="0">
                <a:solidFill>
                  <a:srgbClr val="7F7F7F"/>
                </a:solidFill>
                <a:latin typeface="Calibri" pitchFamily="34" charset="0"/>
                <a:cs typeface="Calibri" panose="020F0502020204030204" pitchFamily="34" charset="0"/>
              </a:rPr>
            </a:br>
            <a:r>
              <a:rPr lang="en-US" sz="2100" dirty="0">
                <a:solidFill>
                  <a:srgbClr val="7F7F7F"/>
                </a:solidFill>
                <a:latin typeface="Calibri" pitchFamily="34" charset="0"/>
                <a:cs typeface="Calibri" panose="020F0502020204030204" pitchFamily="34" charset="0"/>
              </a:rPr>
              <a:t>[This sidebar area does not print.]</a:t>
            </a:r>
          </a:p>
        </p:txBody>
      </p:sp>
      <p:grpSp>
        <p:nvGrpSpPr>
          <p:cNvPr id="12" name="Group 11"/>
          <p:cNvGrpSpPr/>
          <p:nvPr userDrawn="1"/>
        </p:nvGrpSpPr>
        <p:grpSpPr>
          <a:xfrm>
            <a:off x="33329880" y="0"/>
            <a:ext cx="5212080" cy="16459200"/>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158"/>
                </a:spcAft>
              </a:pPr>
              <a:r>
                <a:rPr lang="en-US" sz="4050" dirty="0">
                  <a:solidFill>
                    <a:schemeClr val="bg1">
                      <a:lumMod val="50000"/>
                    </a:schemeClr>
                  </a:solidFill>
                  <a:latin typeface="Calibri" pitchFamily="34" charset="0"/>
                  <a:cs typeface="Calibri" panose="020F0502020204030204" pitchFamily="34" charset="0"/>
                </a:rPr>
                <a:t>Need More Tips?</a:t>
              </a:r>
            </a:p>
            <a:p>
              <a:pPr lvl="0">
                <a:spcBef>
                  <a:spcPts val="0"/>
                </a:spcBef>
                <a:spcAft>
                  <a:spcPts val="1158"/>
                </a:spcAft>
              </a:pPr>
              <a:r>
                <a:rPr lang="en-US" sz="2314" dirty="0">
                  <a:solidFill>
                    <a:schemeClr val="bg1">
                      <a:lumMod val="50000"/>
                    </a:schemeClr>
                  </a:solidFill>
                  <a:latin typeface="Calibri" pitchFamily="34" charset="0"/>
                  <a:cs typeface="Calibri" panose="020F0502020204030204" pitchFamily="34" charset="0"/>
                  <a:hlinkClick r:id="rId2"/>
                </a:rPr>
                <a:t>https://www.genigraphics.com/fileprep</a:t>
              </a:r>
              <a:endParaRPr lang="en-US" sz="2314" dirty="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r>
                <a:rPr lang="en-US" sz="4050" dirty="0">
                  <a:solidFill>
                    <a:schemeClr val="bg1">
                      <a:lumMod val="50000"/>
                    </a:schemeClr>
                  </a:solidFill>
                  <a:latin typeface="Calibri" pitchFamily="34" charset="0"/>
                  <a:cs typeface="Calibri" panose="020F0502020204030204" pitchFamily="34" charset="0"/>
                </a:rPr>
                <a:t>Change</a:t>
              </a:r>
              <a:r>
                <a:rPr lang="en-US" sz="4050" baseline="0" dirty="0">
                  <a:solidFill>
                    <a:schemeClr val="bg1">
                      <a:lumMod val="50000"/>
                    </a:schemeClr>
                  </a:solidFill>
                  <a:latin typeface="Calibri" pitchFamily="34" charset="0"/>
                  <a:cs typeface="Calibri" panose="020F0502020204030204" pitchFamily="34" charset="0"/>
                </a:rPr>
                <a:t> Color Theme</a:t>
              </a:r>
              <a:r>
                <a:rPr lang="en-US" sz="4050" dirty="0">
                  <a:solidFill>
                    <a:schemeClr val="bg1">
                      <a:lumMod val="50000"/>
                    </a:schemeClr>
                  </a:solidFill>
                  <a:latin typeface="Calibri" pitchFamily="34" charset="0"/>
                  <a:cs typeface="Calibri" panose="020F0502020204030204" pitchFamily="34" charset="0"/>
                </a:rPr>
                <a:t>:</a:t>
              </a:r>
              <a:endParaRPr sz="4050" dirty="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r>
                <a:rPr lang="en-US" sz="24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24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158"/>
                </a:spcAft>
              </a:pPr>
              <a:r>
                <a:rPr lang="en-US" sz="2400" baseline="0" dirty="0">
                  <a:solidFill>
                    <a:schemeClr val="bg1">
                      <a:lumMod val="50000"/>
                    </a:schemeClr>
                  </a:solidFill>
                  <a:latin typeface="Calibri" pitchFamily="34" charset="0"/>
                  <a:cs typeface="Calibri" panose="020F0502020204030204" pitchFamily="34" charset="0"/>
                </a:rPr>
                <a:t>To change the color theme, select the </a:t>
              </a:r>
              <a:r>
                <a:rPr lang="en-US" sz="2400" b="1" baseline="0" dirty="0">
                  <a:solidFill>
                    <a:schemeClr val="bg1">
                      <a:lumMod val="50000"/>
                    </a:schemeClr>
                  </a:solidFill>
                  <a:latin typeface="Calibri" pitchFamily="34" charset="0"/>
                  <a:cs typeface="Calibri" panose="020F0502020204030204" pitchFamily="34" charset="0"/>
                </a:rPr>
                <a:t>Design</a:t>
              </a:r>
              <a:r>
                <a:rPr lang="en-US" sz="2400" baseline="0" dirty="0">
                  <a:solidFill>
                    <a:schemeClr val="bg1">
                      <a:lumMod val="50000"/>
                    </a:schemeClr>
                  </a:solidFill>
                  <a:latin typeface="Calibri" pitchFamily="34" charset="0"/>
                  <a:cs typeface="Calibri" panose="020F0502020204030204" pitchFamily="34" charset="0"/>
                </a:rPr>
                <a:t> tab, then select the </a:t>
              </a:r>
              <a:r>
                <a:rPr lang="en-US" sz="2400" b="1" baseline="0" dirty="0">
                  <a:solidFill>
                    <a:schemeClr val="bg1">
                      <a:lumMod val="50000"/>
                    </a:schemeClr>
                  </a:solidFill>
                  <a:latin typeface="Calibri" pitchFamily="34" charset="0"/>
                  <a:cs typeface="Calibri" panose="020F0502020204030204" pitchFamily="34" charset="0"/>
                </a:rPr>
                <a:t>Colors</a:t>
              </a:r>
              <a:r>
                <a:rPr lang="en-US" sz="24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158"/>
                </a:spcAft>
              </a:pPr>
              <a:endParaRPr lang="en-US" sz="24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endParaRPr lang="en-US" sz="24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endParaRPr lang="en-US" sz="24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endParaRPr lang="en-US" sz="24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r>
                <a:rPr lang="en-US" sz="24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158"/>
                </a:spcAft>
              </a:pPr>
              <a:r>
                <a:rPr lang="en-US" sz="405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158"/>
                </a:spcAft>
              </a:pPr>
              <a:r>
                <a:rPr lang="en-US" sz="2400" dirty="0">
                  <a:solidFill>
                    <a:schemeClr val="bg1">
                      <a:lumMod val="50000"/>
                    </a:schemeClr>
                  </a:solidFill>
                  <a:latin typeface="Calibri" pitchFamily="34" charset="0"/>
                  <a:cs typeface="Calibri" panose="020F0502020204030204" pitchFamily="34" charset="0"/>
                </a:rPr>
                <a:t>Once your poster file is ready, visit</a:t>
              </a:r>
              <a:r>
                <a:rPr lang="en-US" sz="2400" baseline="0" dirty="0">
                  <a:solidFill>
                    <a:schemeClr val="bg1">
                      <a:lumMod val="50000"/>
                    </a:schemeClr>
                  </a:solidFill>
                  <a:latin typeface="Calibri" pitchFamily="34" charset="0"/>
                  <a:cs typeface="Calibri" panose="020F0502020204030204" pitchFamily="34" charset="0"/>
                </a:rPr>
                <a:t> </a:t>
              </a:r>
              <a:r>
                <a:rPr lang="en-US" sz="2400" b="1" baseline="0" dirty="0">
                  <a:solidFill>
                    <a:schemeClr val="bg1">
                      <a:lumMod val="50000"/>
                    </a:schemeClr>
                  </a:solidFill>
                  <a:latin typeface="Calibri" pitchFamily="34" charset="0"/>
                  <a:cs typeface="Calibri" panose="020F0502020204030204" pitchFamily="34" charset="0"/>
                </a:rPr>
                <a:t>www.genigraphics.com</a:t>
              </a:r>
              <a:r>
                <a:rPr lang="en-US" sz="24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158"/>
                </a:spcAft>
              </a:pPr>
              <a:r>
                <a:rPr lang="en-US" sz="24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24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2400" baseline="0" dirty="0">
                  <a:solidFill>
                    <a:schemeClr val="bg1">
                      <a:lumMod val="50000"/>
                    </a:schemeClr>
                  </a:solidFill>
                  <a:latin typeface="Calibri" pitchFamily="34" charset="0"/>
                  <a:cs typeface="Calibri" panose="020F0502020204030204" pitchFamily="34" charset="0"/>
                </a:rPr>
                <a:t>US and Canada:  1-800-790-4001</a:t>
              </a:r>
              <a:br>
                <a:rPr lang="en-US" sz="2400" baseline="0" dirty="0">
                  <a:solidFill>
                    <a:schemeClr val="bg1">
                      <a:lumMod val="50000"/>
                    </a:schemeClr>
                  </a:solidFill>
                  <a:latin typeface="Calibri" pitchFamily="34" charset="0"/>
                  <a:cs typeface="Calibri" panose="020F0502020204030204" pitchFamily="34" charset="0"/>
                </a:rPr>
              </a:br>
              <a:r>
                <a:rPr lang="en-US" sz="24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2100" dirty="0">
                  <a:solidFill>
                    <a:schemeClr val="bg1">
                      <a:lumMod val="50000"/>
                    </a:schemeClr>
                  </a:solidFill>
                  <a:latin typeface="Calibri" pitchFamily="34" charset="0"/>
                  <a:cs typeface="Calibri" panose="020F0502020204030204" pitchFamily="34" charset="0"/>
                </a:rPr>
              </a:br>
              <a:r>
                <a:rPr lang="en-US" sz="2100" dirty="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rotWithShape="1">
            <a:blip r:embed="rId3">
              <a:extLst>
                <a:ext uri="{28A0092B-C50C-407E-A947-70E740481C1C}">
                  <a14:useLocalDpi xmlns:a14="http://schemas.microsoft.com/office/drawing/2010/main" val="0"/>
                </a:ext>
              </a:extLst>
            </a:blip>
            <a:srcRect t="-16070" b="17857"/>
            <a:stretch/>
          </p:blipFill>
          <p:spPr>
            <a:xfrm>
              <a:off x="34281341" y="7837714"/>
              <a:ext cx="11904516" cy="9579426"/>
            </a:xfrm>
            <a:prstGeom prst="rect">
              <a:avLst/>
            </a:prstGeom>
          </p:spPr>
        </p:pic>
      </p:grpSp>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602424" y="16230600"/>
            <a:ext cx="3973077" cy="139446"/>
          </a:xfrm>
          <a:prstGeom prst="rect">
            <a:avLst/>
          </a:prstGeom>
        </p:spPr>
      </p:pic>
      <p:pic>
        <p:nvPicPr>
          <p:cNvPr id="4" name="Picture 3" descr="A white and orange rectangular sign with text&#10;&#10;Description automatically generated with medium confidence">
            <a:extLst>
              <a:ext uri="{FF2B5EF4-FFF2-40B4-BE49-F238E27FC236}">
                <a16:creationId xmlns:a16="http://schemas.microsoft.com/office/drawing/2014/main" id="{868929AD-C998-0123-DB09-3515D28DE2FD}"/>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9189388" y="148595"/>
            <a:ext cx="3363457" cy="1760209"/>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659131"/>
            <a:ext cx="29626560" cy="2743200"/>
          </a:xfrm>
          <a:prstGeom prst="rect">
            <a:avLst/>
          </a:prstGeom>
        </p:spPr>
        <p:txBody>
          <a:bodyPr vert="horz" lIns="282033" tIns="141018" rIns="282033" bIns="141018" rtlCol="0" anchor="ctr">
            <a:normAutofit/>
          </a:bodyPr>
          <a:lstStyle/>
          <a:p>
            <a:r>
              <a:rPr lang="en-US" dirty="0"/>
              <a:t>Click to edit Master title style</a:t>
            </a:r>
          </a:p>
        </p:txBody>
      </p:sp>
      <p:sp>
        <p:nvSpPr>
          <p:cNvPr id="3" name="Text Placeholder 2"/>
          <p:cNvSpPr>
            <a:spLocks noGrp="1"/>
          </p:cNvSpPr>
          <p:nvPr>
            <p:ph type="body" idx="1"/>
          </p:nvPr>
        </p:nvSpPr>
        <p:spPr>
          <a:xfrm>
            <a:off x="1645920" y="3840483"/>
            <a:ext cx="29626560" cy="10862312"/>
          </a:xfrm>
          <a:prstGeom prst="rect">
            <a:avLst/>
          </a:prstGeom>
        </p:spPr>
        <p:txBody>
          <a:bodyPr vert="horz" lIns="282033" tIns="141018" rIns="282033" bIns="1410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645920" y="15255242"/>
            <a:ext cx="7680960" cy="876300"/>
          </a:xfrm>
          <a:prstGeom prst="rect">
            <a:avLst/>
          </a:prstGeom>
        </p:spPr>
        <p:txBody>
          <a:bodyPr vert="horz" lIns="282033" tIns="141018" rIns="282033" bIns="141018" rtlCol="0" anchor="ctr"/>
          <a:lstStyle>
            <a:lvl1pPr algn="l">
              <a:defRPr sz="2925">
                <a:solidFill>
                  <a:schemeClr val="tx1">
                    <a:tint val="75000"/>
                  </a:schemeClr>
                </a:solidFill>
              </a:defRPr>
            </a:lvl1pPr>
          </a:lstStyle>
          <a:p>
            <a:fld id="{985D6BDF-9D0E-4E2B-85B8-D8F4790360C9}" type="datetimeFigureOut">
              <a:rPr lang="en-US" smtClean="0"/>
              <a:t>9/30/2024</a:t>
            </a:fld>
            <a:endParaRPr lang="en-US" dirty="0"/>
          </a:p>
        </p:txBody>
      </p:sp>
      <p:sp>
        <p:nvSpPr>
          <p:cNvPr id="5" name="Footer Placeholder 4"/>
          <p:cNvSpPr>
            <a:spLocks noGrp="1"/>
          </p:cNvSpPr>
          <p:nvPr>
            <p:ph type="ftr" sz="quarter" idx="3"/>
          </p:nvPr>
        </p:nvSpPr>
        <p:spPr>
          <a:xfrm>
            <a:off x="11247120" y="15255242"/>
            <a:ext cx="10424160" cy="876300"/>
          </a:xfrm>
          <a:prstGeom prst="rect">
            <a:avLst/>
          </a:prstGeom>
        </p:spPr>
        <p:txBody>
          <a:bodyPr vert="horz" lIns="282033" tIns="141018" rIns="282033" bIns="141018" rtlCol="0" anchor="ctr"/>
          <a:lstStyle>
            <a:lvl1pPr algn="ctr">
              <a:defRPr sz="292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591520" y="15255242"/>
            <a:ext cx="7680960" cy="876300"/>
          </a:xfrm>
          <a:prstGeom prst="rect">
            <a:avLst/>
          </a:prstGeom>
        </p:spPr>
        <p:txBody>
          <a:bodyPr vert="horz" lIns="282033" tIns="141018" rIns="282033" bIns="141018" rtlCol="0" anchor="ctr"/>
          <a:lstStyle>
            <a:lvl1pPr algn="r">
              <a:defRPr sz="2925">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2115138" rtl="0" eaLnBrk="1" latinLnBrk="0" hangingPunct="1">
        <a:spcBef>
          <a:spcPct val="0"/>
        </a:spcBef>
        <a:buNone/>
        <a:defRPr sz="3825" kern="1200">
          <a:solidFill>
            <a:schemeClr val="tx1"/>
          </a:solidFill>
          <a:latin typeface="+mj-lt"/>
          <a:ea typeface="+mj-ea"/>
          <a:cs typeface="+mj-cs"/>
        </a:defRPr>
      </a:lvl1pPr>
    </p:titleStyle>
    <p:bodyStyle>
      <a:lvl1pPr marL="220327" indent="-220327" algn="l" defTabSz="2115138" rtl="0" eaLnBrk="1" latinLnBrk="0" hangingPunct="1">
        <a:spcBef>
          <a:spcPct val="20000"/>
        </a:spcBef>
        <a:buFont typeface="Arial" pitchFamily="34" charset="0"/>
        <a:buChar char="•"/>
        <a:defRPr sz="1725" kern="1200">
          <a:solidFill>
            <a:schemeClr val="tx1"/>
          </a:solidFill>
          <a:latin typeface="+mn-lt"/>
          <a:ea typeface="+mn-ea"/>
          <a:cs typeface="+mn-cs"/>
        </a:defRPr>
      </a:lvl1pPr>
      <a:lvl2pPr marL="440652" indent="-220327" algn="l" defTabSz="2115138" rtl="0" eaLnBrk="1" latinLnBrk="0" hangingPunct="1">
        <a:spcBef>
          <a:spcPct val="20000"/>
        </a:spcBef>
        <a:buFont typeface="Arial" pitchFamily="34" charset="0"/>
        <a:buChar char="–"/>
        <a:defRPr sz="1725" kern="1200">
          <a:solidFill>
            <a:schemeClr val="tx1"/>
          </a:solidFill>
          <a:latin typeface="+mn-lt"/>
          <a:ea typeface="+mn-ea"/>
          <a:cs typeface="+mn-cs"/>
        </a:defRPr>
      </a:lvl2pPr>
      <a:lvl3pPr marL="660982" indent="-220327" algn="l" defTabSz="2115138" rtl="0" eaLnBrk="1" latinLnBrk="0" hangingPunct="1">
        <a:spcBef>
          <a:spcPct val="20000"/>
        </a:spcBef>
        <a:buFont typeface="Arial" pitchFamily="34" charset="0"/>
        <a:buChar char="•"/>
        <a:defRPr sz="1725" kern="1200">
          <a:solidFill>
            <a:schemeClr val="tx1"/>
          </a:solidFill>
          <a:latin typeface="+mn-lt"/>
          <a:ea typeface="+mn-ea"/>
          <a:cs typeface="+mn-cs"/>
        </a:defRPr>
      </a:lvl3pPr>
      <a:lvl4pPr marL="881307" indent="-220327" algn="l" defTabSz="2115138" rtl="0" eaLnBrk="1" latinLnBrk="0" hangingPunct="1">
        <a:spcBef>
          <a:spcPct val="20000"/>
        </a:spcBef>
        <a:buFont typeface="Arial" pitchFamily="34" charset="0"/>
        <a:buChar char="–"/>
        <a:defRPr sz="1725" kern="1200">
          <a:solidFill>
            <a:schemeClr val="tx1"/>
          </a:solidFill>
          <a:latin typeface="+mn-lt"/>
          <a:ea typeface="+mn-ea"/>
          <a:cs typeface="+mn-cs"/>
        </a:defRPr>
      </a:lvl4pPr>
      <a:lvl5pPr marL="1101636" indent="-220327" algn="l" defTabSz="2115138" rtl="0" eaLnBrk="1" latinLnBrk="0" hangingPunct="1">
        <a:spcBef>
          <a:spcPct val="20000"/>
        </a:spcBef>
        <a:buFont typeface="Arial" pitchFamily="34" charset="0"/>
        <a:buChar char="»"/>
        <a:defRPr sz="1725" kern="1200">
          <a:solidFill>
            <a:schemeClr val="tx1"/>
          </a:solidFill>
          <a:latin typeface="+mn-lt"/>
          <a:ea typeface="+mn-ea"/>
          <a:cs typeface="+mn-cs"/>
        </a:defRPr>
      </a:lvl5pPr>
      <a:lvl6pPr marL="5816631" indent="-528784" algn="l" defTabSz="2115138" rtl="0" eaLnBrk="1" latinLnBrk="0" hangingPunct="1">
        <a:spcBef>
          <a:spcPct val="20000"/>
        </a:spcBef>
        <a:buFont typeface="Arial" pitchFamily="34" charset="0"/>
        <a:buChar char="•"/>
        <a:defRPr sz="4725" kern="1200">
          <a:solidFill>
            <a:schemeClr val="tx1"/>
          </a:solidFill>
          <a:latin typeface="+mn-lt"/>
          <a:ea typeface="+mn-ea"/>
          <a:cs typeface="+mn-cs"/>
        </a:defRPr>
      </a:lvl6pPr>
      <a:lvl7pPr marL="6874201" indent="-528784" algn="l" defTabSz="2115138" rtl="0" eaLnBrk="1" latinLnBrk="0" hangingPunct="1">
        <a:spcBef>
          <a:spcPct val="20000"/>
        </a:spcBef>
        <a:buFont typeface="Arial" pitchFamily="34" charset="0"/>
        <a:buChar char="•"/>
        <a:defRPr sz="4725" kern="1200">
          <a:solidFill>
            <a:schemeClr val="tx1"/>
          </a:solidFill>
          <a:latin typeface="+mn-lt"/>
          <a:ea typeface="+mn-ea"/>
          <a:cs typeface="+mn-cs"/>
        </a:defRPr>
      </a:lvl7pPr>
      <a:lvl8pPr marL="7931771" indent="-528784" algn="l" defTabSz="2115138" rtl="0" eaLnBrk="1" latinLnBrk="0" hangingPunct="1">
        <a:spcBef>
          <a:spcPct val="20000"/>
        </a:spcBef>
        <a:buFont typeface="Arial" pitchFamily="34" charset="0"/>
        <a:buChar char="•"/>
        <a:defRPr sz="4725" kern="1200">
          <a:solidFill>
            <a:schemeClr val="tx1"/>
          </a:solidFill>
          <a:latin typeface="+mn-lt"/>
          <a:ea typeface="+mn-ea"/>
          <a:cs typeface="+mn-cs"/>
        </a:defRPr>
      </a:lvl8pPr>
      <a:lvl9pPr marL="8989339" indent="-528784" algn="l" defTabSz="2115138" rtl="0" eaLnBrk="1" latinLnBrk="0" hangingPunct="1">
        <a:spcBef>
          <a:spcPct val="20000"/>
        </a:spcBef>
        <a:buFont typeface="Arial" pitchFamily="34" charset="0"/>
        <a:buChar char="•"/>
        <a:defRPr sz="4725" kern="1200">
          <a:solidFill>
            <a:schemeClr val="tx1"/>
          </a:solidFill>
          <a:latin typeface="+mn-lt"/>
          <a:ea typeface="+mn-ea"/>
          <a:cs typeface="+mn-cs"/>
        </a:defRPr>
      </a:lvl9pPr>
    </p:bodyStyle>
    <p:otherStyle>
      <a:defPPr>
        <a:defRPr lang="en-US"/>
      </a:defPPr>
      <a:lvl1pPr marL="0" algn="l" defTabSz="2115138" rtl="0" eaLnBrk="1" latinLnBrk="0" hangingPunct="1">
        <a:defRPr sz="4200" kern="1200">
          <a:solidFill>
            <a:schemeClr val="tx1"/>
          </a:solidFill>
          <a:latin typeface="+mn-lt"/>
          <a:ea typeface="+mn-ea"/>
          <a:cs typeface="+mn-cs"/>
        </a:defRPr>
      </a:lvl1pPr>
      <a:lvl2pPr marL="1057571" algn="l" defTabSz="2115138" rtl="0" eaLnBrk="1" latinLnBrk="0" hangingPunct="1">
        <a:defRPr sz="4200" kern="1200">
          <a:solidFill>
            <a:schemeClr val="tx1"/>
          </a:solidFill>
          <a:latin typeface="+mn-lt"/>
          <a:ea typeface="+mn-ea"/>
          <a:cs typeface="+mn-cs"/>
        </a:defRPr>
      </a:lvl2pPr>
      <a:lvl3pPr marL="2115138" algn="l" defTabSz="2115138" rtl="0" eaLnBrk="1" latinLnBrk="0" hangingPunct="1">
        <a:defRPr sz="4200" kern="1200">
          <a:solidFill>
            <a:schemeClr val="tx1"/>
          </a:solidFill>
          <a:latin typeface="+mn-lt"/>
          <a:ea typeface="+mn-ea"/>
          <a:cs typeface="+mn-cs"/>
        </a:defRPr>
      </a:lvl3pPr>
      <a:lvl4pPr marL="3172710" algn="l" defTabSz="2115138" rtl="0" eaLnBrk="1" latinLnBrk="0" hangingPunct="1">
        <a:defRPr sz="4200" kern="1200">
          <a:solidFill>
            <a:schemeClr val="tx1"/>
          </a:solidFill>
          <a:latin typeface="+mn-lt"/>
          <a:ea typeface="+mn-ea"/>
          <a:cs typeface="+mn-cs"/>
        </a:defRPr>
      </a:lvl4pPr>
      <a:lvl5pPr marL="4230278" algn="l" defTabSz="2115138" rtl="0" eaLnBrk="1" latinLnBrk="0" hangingPunct="1">
        <a:defRPr sz="4200" kern="1200">
          <a:solidFill>
            <a:schemeClr val="tx1"/>
          </a:solidFill>
          <a:latin typeface="+mn-lt"/>
          <a:ea typeface="+mn-ea"/>
          <a:cs typeface="+mn-cs"/>
        </a:defRPr>
      </a:lvl5pPr>
      <a:lvl6pPr marL="5287847" algn="l" defTabSz="2115138" rtl="0" eaLnBrk="1" latinLnBrk="0" hangingPunct="1">
        <a:defRPr sz="4200" kern="1200">
          <a:solidFill>
            <a:schemeClr val="tx1"/>
          </a:solidFill>
          <a:latin typeface="+mn-lt"/>
          <a:ea typeface="+mn-ea"/>
          <a:cs typeface="+mn-cs"/>
        </a:defRPr>
      </a:lvl6pPr>
      <a:lvl7pPr marL="6345415" algn="l" defTabSz="2115138" rtl="0" eaLnBrk="1" latinLnBrk="0" hangingPunct="1">
        <a:defRPr sz="4200" kern="1200">
          <a:solidFill>
            <a:schemeClr val="tx1"/>
          </a:solidFill>
          <a:latin typeface="+mn-lt"/>
          <a:ea typeface="+mn-ea"/>
          <a:cs typeface="+mn-cs"/>
        </a:defRPr>
      </a:lvl7pPr>
      <a:lvl8pPr marL="7402985" algn="l" defTabSz="2115138" rtl="0" eaLnBrk="1" latinLnBrk="0" hangingPunct="1">
        <a:defRPr sz="4200" kern="1200">
          <a:solidFill>
            <a:schemeClr val="tx1"/>
          </a:solidFill>
          <a:latin typeface="+mn-lt"/>
          <a:ea typeface="+mn-ea"/>
          <a:cs typeface="+mn-cs"/>
        </a:defRPr>
      </a:lvl8pPr>
      <a:lvl9pPr marL="8460557" algn="l" defTabSz="2115138" rtl="0" eaLnBrk="1" latinLnBrk="0" hangingPunct="1">
        <a:defRPr sz="4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chart" Target="../charts/char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4114800" y="5771"/>
            <a:ext cx="24688800" cy="1137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135" tIns="220338" rIns="88135" bIns="220338"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500" b="1" dirty="0">
                <a:solidFill>
                  <a:schemeClr val="bg1"/>
                </a:solidFill>
                <a:latin typeface="+mn-lt"/>
              </a:rPr>
              <a:t>Template Provided By Genigraphics – 800.790.4001 – Replace This Text With Your Title</a:t>
            </a:r>
          </a:p>
        </p:txBody>
      </p:sp>
      <p:sp>
        <p:nvSpPr>
          <p:cNvPr id="5" name="Text Box 123"/>
          <p:cNvSpPr txBox="1">
            <a:spLocks noChangeArrowheads="1"/>
          </p:cNvSpPr>
          <p:nvPr/>
        </p:nvSpPr>
        <p:spPr bwMode="auto">
          <a:xfrm>
            <a:off x="4114800" y="1143000"/>
            <a:ext cx="246888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8135" tIns="88135" rIns="88135" bIns="88135"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743" dirty="0">
                <a:solidFill>
                  <a:schemeClr val="bg1"/>
                </a:solidFill>
                <a:latin typeface="+mn-lt"/>
              </a:rPr>
              <a:t>John Smith, MD</a:t>
            </a:r>
            <a:r>
              <a:rPr lang="en-US" sz="2743" baseline="30000" dirty="0">
                <a:solidFill>
                  <a:schemeClr val="bg1"/>
                </a:solidFill>
                <a:latin typeface="+mn-lt"/>
              </a:rPr>
              <a:t>1</a:t>
            </a:r>
            <a:r>
              <a:rPr lang="en-US" sz="2743" dirty="0">
                <a:solidFill>
                  <a:schemeClr val="bg1"/>
                </a:solidFill>
                <a:latin typeface="+mn-lt"/>
              </a:rPr>
              <a:t>; Jane Doe, PhD</a:t>
            </a:r>
            <a:r>
              <a:rPr lang="en-US" sz="2743" baseline="30000" dirty="0">
                <a:solidFill>
                  <a:schemeClr val="bg1"/>
                </a:solidFill>
                <a:latin typeface="+mn-lt"/>
              </a:rPr>
              <a:t>2</a:t>
            </a:r>
            <a:r>
              <a:rPr lang="en-US" sz="2743" dirty="0">
                <a:solidFill>
                  <a:schemeClr val="bg1"/>
                </a:solidFill>
                <a:latin typeface="+mn-lt"/>
              </a:rPr>
              <a:t>; Frederick Jones, MD, PhD</a:t>
            </a:r>
            <a:r>
              <a:rPr lang="en-US" sz="2743" baseline="30000" dirty="0">
                <a:solidFill>
                  <a:schemeClr val="bg1"/>
                </a:solidFill>
                <a:latin typeface="+mn-lt"/>
              </a:rPr>
              <a:t>1,2</a:t>
            </a:r>
          </a:p>
          <a:p>
            <a:pPr algn="ctr" eaLnBrk="1" hangingPunct="1"/>
            <a:r>
              <a:rPr lang="en-US" sz="2743" baseline="30000" dirty="0">
                <a:solidFill>
                  <a:schemeClr val="bg1"/>
                </a:solidFill>
                <a:latin typeface="+mn-lt"/>
              </a:rPr>
              <a:t>1</a:t>
            </a:r>
            <a:r>
              <a:rPr lang="en-US" sz="2743" dirty="0">
                <a:solidFill>
                  <a:schemeClr val="bg1"/>
                </a:solidFill>
                <a:latin typeface="+mn-lt"/>
              </a:rPr>
              <a:t>University of Affiliation, </a:t>
            </a:r>
            <a:r>
              <a:rPr lang="en-US" sz="2743" baseline="30000" dirty="0">
                <a:solidFill>
                  <a:schemeClr val="bg1"/>
                </a:solidFill>
                <a:latin typeface="+mn-lt"/>
              </a:rPr>
              <a:t>2</a:t>
            </a:r>
            <a:r>
              <a:rPr lang="en-US" sz="2743" dirty="0">
                <a:solidFill>
                  <a:schemeClr val="bg1"/>
                </a:solidFill>
                <a:latin typeface="+mn-lt"/>
              </a:rPr>
              <a:t>Medical Center of Affiliation</a:t>
            </a:r>
          </a:p>
        </p:txBody>
      </p:sp>
      <p:sp>
        <p:nvSpPr>
          <p:cNvPr id="24" name="TextBox 23"/>
          <p:cNvSpPr txBox="1"/>
          <p:nvPr/>
        </p:nvSpPr>
        <p:spPr>
          <a:xfrm>
            <a:off x="1280162" y="14889146"/>
            <a:ext cx="1684624" cy="1446862"/>
          </a:xfrm>
          <a:prstGeom prst="rect">
            <a:avLst/>
          </a:prstGeom>
          <a:noFill/>
        </p:spPr>
        <p:txBody>
          <a:bodyPr wrap="none" lIns="44067" tIns="22035" rIns="44067" bIns="235131" rtlCol="0">
            <a:spAutoFit/>
          </a:bodyPr>
          <a:lstStyle/>
          <a:p>
            <a:r>
              <a:rPr lang="en-US" sz="1543" dirty="0">
                <a:solidFill>
                  <a:schemeClr val="bg1"/>
                </a:solidFill>
              </a:rPr>
              <a:t>&lt;your name&gt;</a:t>
            </a:r>
          </a:p>
          <a:p>
            <a:r>
              <a:rPr lang="en-US" sz="1543" dirty="0">
                <a:solidFill>
                  <a:schemeClr val="bg1"/>
                </a:solidFill>
              </a:rPr>
              <a:t>&lt;your organization&gt;</a:t>
            </a:r>
          </a:p>
          <a:p>
            <a:r>
              <a:rPr lang="en-US" sz="1543" dirty="0">
                <a:solidFill>
                  <a:schemeClr val="bg1"/>
                </a:solidFill>
              </a:rPr>
              <a:t>Email:</a:t>
            </a:r>
          </a:p>
          <a:p>
            <a:r>
              <a:rPr lang="en-US" sz="1543" dirty="0">
                <a:solidFill>
                  <a:schemeClr val="bg1"/>
                </a:solidFill>
              </a:rPr>
              <a:t>Website:</a:t>
            </a:r>
          </a:p>
          <a:p>
            <a:r>
              <a:rPr lang="en-US" sz="1543" dirty="0">
                <a:solidFill>
                  <a:schemeClr val="bg1"/>
                </a:solidFill>
              </a:rPr>
              <a:t>Phone:</a:t>
            </a:r>
          </a:p>
        </p:txBody>
      </p:sp>
      <p:sp>
        <p:nvSpPr>
          <p:cNvPr id="25" name="TextBox 24"/>
          <p:cNvSpPr txBox="1"/>
          <p:nvPr/>
        </p:nvSpPr>
        <p:spPr>
          <a:xfrm>
            <a:off x="1280160" y="14475313"/>
            <a:ext cx="1072149" cy="413832"/>
          </a:xfrm>
          <a:prstGeom prst="rect">
            <a:avLst/>
          </a:prstGeom>
          <a:noFill/>
        </p:spPr>
        <p:txBody>
          <a:bodyPr wrap="none" lIns="44067" tIns="22035" rIns="44067" bIns="22035" rtlCol="0">
            <a:spAutoFit/>
          </a:bodyPr>
          <a:lstStyle/>
          <a:p>
            <a:r>
              <a:rPr lang="en-US" sz="2400" b="1" dirty="0">
                <a:solidFill>
                  <a:schemeClr val="bg1"/>
                </a:solidFill>
              </a:rPr>
              <a:t>Contact</a:t>
            </a:r>
          </a:p>
        </p:txBody>
      </p:sp>
      <p:sp>
        <p:nvSpPr>
          <p:cNvPr id="26" name="TextBox 25"/>
          <p:cNvSpPr txBox="1"/>
          <p:nvPr/>
        </p:nvSpPr>
        <p:spPr>
          <a:xfrm>
            <a:off x="16459200" y="14889146"/>
            <a:ext cx="16132629" cy="1097280"/>
          </a:xfrm>
          <a:prstGeom prst="rect">
            <a:avLst/>
          </a:prstGeom>
          <a:noFill/>
        </p:spPr>
        <p:txBody>
          <a:bodyPr wrap="square" lIns="44067" tIns="0" rIns="235131" bIns="0" numCol="1" spcCol="293784" rtlCol="0">
            <a:noAutofit/>
          </a:bodyPr>
          <a:lstStyle/>
          <a:p>
            <a:pPr marL="220327" indent="-220327">
              <a:buFont typeface="+mj-lt"/>
              <a:buAutoNum type="arabicPeriod"/>
            </a:pPr>
            <a:r>
              <a:rPr lang="en-US" sz="686" dirty="0">
                <a:solidFill>
                  <a:schemeClr val="bg1"/>
                </a:solidFill>
              </a:rPr>
              <a:t> </a:t>
            </a:r>
          </a:p>
          <a:p>
            <a:pPr marL="220327" indent="-220327">
              <a:buFont typeface="+mj-lt"/>
              <a:buAutoNum type="arabicPeriod"/>
            </a:pPr>
            <a:r>
              <a:rPr lang="en-US" sz="686" dirty="0">
                <a:solidFill>
                  <a:schemeClr val="bg1"/>
                </a:solidFill>
              </a:rPr>
              <a:t> </a:t>
            </a:r>
          </a:p>
          <a:p>
            <a:pPr marL="220327" indent="-220327">
              <a:buFont typeface="+mj-lt"/>
              <a:buAutoNum type="arabicPeriod"/>
            </a:pPr>
            <a:r>
              <a:rPr lang="en-US" sz="686" dirty="0">
                <a:solidFill>
                  <a:schemeClr val="bg1"/>
                </a:solidFill>
              </a:rPr>
              <a:t> </a:t>
            </a:r>
          </a:p>
          <a:p>
            <a:pPr marL="220327" indent="-220327">
              <a:buFont typeface="+mj-lt"/>
              <a:buAutoNum type="arabicPeriod"/>
            </a:pPr>
            <a:r>
              <a:rPr lang="en-US" sz="686" dirty="0">
                <a:solidFill>
                  <a:schemeClr val="bg1"/>
                </a:solidFill>
              </a:rPr>
              <a:t> </a:t>
            </a:r>
          </a:p>
          <a:p>
            <a:pPr marL="220327" indent="-220327">
              <a:buFont typeface="+mj-lt"/>
              <a:buAutoNum type="arabicPeriod"/>
            </a:pPr>
            <a:r>
              <a:rPr lang="en-US" sz="686" dirty="0">
                <a:solidFill>
                  <a:schemeClr val="bg1"/>
                </a:solidFill>
              </a:rPr>
              <a:t> </a:t>
            </a:r>
          </a:p>
          <a:p>
            <a:pPr marL="220327" indent="-220327">
              <a:buFont typeface="+mj-lt"/>
              <a:buAutoNum type="arabicPeriod"/>
            </a:pPr>
            <a:endParaRPr lang="en-US" sz="686" dirty="0">
              <a:solidFill>
                <a:schemeClr val="bg1"/>
              </a:solidFill>
            </a:endParaRPr>
          </a:p>
        </p:txBody>
      </p:sp>
      <p:sp>
        <p:nvSpPr>
          <p:cNvPr id="27" name="TextBox 26"/>
          <p:cNvSpPr txBox="1"/>
          <p:nvPr/>
        </p:nvSpPr>
        <p:spPr>
          <a:xfrm>
            <a:off x="16459200" y="14475313"/>
            <a:ext cx="1492071" cy="413832"/>
          </a:xfrm>
          <a:prstGeom prst="rect">
            <a:avLst/>
          </a:prstGeom>
          <a:noFill/>
        </p:spPr>
        <p:txBody>
          <a:bodyPr wrap="none" lIns="44067" tIns="22035" rIns="44067" bIns="22035" rtlCol="0">
            <a:spAutoFit/>
          </a:bodyPr>
          <a:lstStyle/>
          <a:p>
            <a:r>
              <a:rPr lang="en-US" sz="2400" b="1" dirty="0">
                <a:solidFill>
                  <a:schemeClr val="bg1"/>
                </a:solidFill>
              </a:rPr>
              <a:t>References</a:t>
            </a:r>
          </a:p>
        </p:txBody>
      </p:sp>
      <p:sp>
        <p:nvSpPr>
          <p:cNvPr id="10" name="Text Box 189"/>
          <p:cNvSpPr txBox="1">
            <a:spLocks noChangeArrowheads="1"/>
          </p:cNvSpPr>
          <p:nvPr/>
        </p:nvSpPr>
        <p:spPr bwMode="auto">
          <a:xfrm>
            <a:off x="754380" y="2743202"/>
            <a:ext cx="7543800" cy="4085734"/>
          </a:xfrm>
          <a:prstGeom prst="rect">
            <a:avLst/>
          </a:prstGeom>
          <a:solidFill>
            <a:schemeClr val="bg1"/>
          </a:solidFill>
          <a:ln w="12700">
            <a:solidFill>
              <a:srgbClr val="00446C"/>
            </a:solidFill>
          </a:ln>
          <a:effectLst/>
        </p:spPr>
        <p:txBody>
          <a:bodyPr lIns="102870" tIns="102870" rIns="102870" bIns="10287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Abstract text. Type it in or copy and paste from your Word document or other source.</a:t>
            </a:r>
          </a:p>
          <a:p>
            <a:pPr eaLnBrk="1" hangingPunct="1"/>
            <a:endParaRPr lang="en-US" sz="1800" dirty="0">
              <a:latin typeface="Calibri" pitchFamily="34" charset="0"/>
            </a:endParaRPr>
          </a:p>
          <a:p>
            <a:pPr eaLnBrk="1" hangingPunct="1"/>
            <a:r>
              <a:rPr lang="en-US" sz="1800" dirty="0">
                <a:latin typeface="Calibri" pitchFamily="34" charset="0"/>
              </a:rPr>
              <a:t>This text box will automatically re-size to your text. To turn off that feature, right click inside this box and go to </a:t>
            </a:r>
            <a:r>
              <a:rPr lang="en-US" sz="1800" b="1" dirty="0">
                <a:latin typeface="Calibri" pitchFamily="34" charset="0"/>
              </a:rPr>
              <a:t>Format Shape, Text Box, Autofit</a:t>
            </a:r>
            <a:r>
              <a:rPr lang="en-US" sz="1800" dirty="0">
                <a:latin typeface="Calibri" pitchFamily="34" charset="0"/>
              </a:rPr>
              <a:t>, and select the “Do Not Autofit” radio button.</a:t>
            </a:r>
          </a:p>
          <a:p>
            <a:pPr eaLnBrk="1" hangingPunct="1"/>
            <a:endParaRPr lang="en-US" sz="1800" dirty="0">
              <a:latin typeface="Calibri" pitchFamily="34" charset="0"/>
            </a:endParaRPr>
          </a:p>
          <a:p>
            <a:pPr eaLnBrk="1" hangingPunct="1"/>
            <a:r>
              <a:rPr lang="en-US" sz="1800" dirty="0">
                <a:latin typeface="Calibri" pitchFamily="34" charset="0"/>
              </a:rPr>
              <a:t>To change the font style of this text box: Click on the border once to highlight the entire text box, then select a different font or font size that suits you. This text is Calibri 18pt and is easily read up to 4 feet away on a 18x36 poster and up to 8 feet away on a 36x72 poster.</a:t>
            </a:r>
          </a:p>
          <a:p>
            <a:pPr eaLnBrk="1" hangingPunct="1"/>
            <a:endParaRPr lang="en-US" sz="1800" dirty="0">
              <a:latin typeface="Calibri" pitchFamily="34" charset="0"/>
            </a:endParaRPr>
          </a:p>
          <a:p>
            <a:pPr eaLnBrk="1" hangingPunct="1"/>
            <a:r>
              <a:rPr lang="en-US" sz="1800" dirty="0">
                <a:latin typeface="Calibri" pitchFamily="34" charset="0"/>
              </a:rPr>
              <a:t>Zoom out to 100% (for 18x36) or 200% (for 36x72) to preview what this will look like on your printed poster.</a:t>
            </a:r>
          </a:p>
        </p:txBody>
      </p:sp>
      <p:sp>
        <p:nvSpPr>
          <p:cNvPr id="32" name="Rectangle 31"/>
          <p:cNvSpPr/>
          <p:nvPr/>
        </p:nvSpPr>
        <p:spPr>
          <a:xfrm>
            <a:off x="754380" y="2400300"/>
            <a:ext cx="7543800" cy="342900"/>
          </a:xfrm>
          <a:prstGeom prst="rect">
            <a:avLst/>
          </a:prstGeom>
          <a:solidFill>
            <a:srgbClr val="F05421"/>
          </a:solidFill>
          <a:ln w="12700">
            <a:solidFill>
              <a:srgbClr val="00446C"/>
            </a:solidFill>
          </a:ln>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r>
              <a:rPr lang="en-US" sz="2400" b="1" dirty="0">
                <a:solidFill>
                  <a:schemeClr val="bg1"/>
                </a:solidFill>
              </a:rPr>
              <a:t>Abstract</a:t>
            </a:r>
          </a:p>
        </p:txBody>
      </p:sp>
      <p:sp>
        <p:nvSpPr>
          <p:cNvPr id="15" name="Text Box 194"/>
          <p:cNvSpPr txBox="1">
            <a:spLocks noChangeArrowheads="1"/>
          </p:cNvSpPr>
          <p:nvPr/>
        </p:nvSpPr>
        <p:spPr bwMode="auto">
          <a:xfrm>
            <a:off x="16664940" y="2743202"/>
            <a:ext cx="7543800" cy="484748"/>
          </a:xfrm>
          <a:prstGeom prst="rect">
            <a:avLst/>
          </a:prstGeom>
          <a:solidFill>
            <a:schemeClr val="bg1"/>
          </a:solidFill>
          <a:ln w="12700">
            <a:solidFill>
              <a:srgbClr val="00446C"/>
            </a:solidFill>
          </a:ln>
          <a:effectLst/>
        </p:spPr>
        <p:txBody>
          <a:bodyPr lIns="102870" tIns="102870" rIns="102870" bIns="10287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Results text.</a:t>
            </a:r>
          </a:p>
        </p:txBody>
      </p:sp>
      <p:sp>
        <p:nvSpPr>
          <p:cNvPr id="33" name="Rectangle 32"/>
          <p:cNvSpPr/>
          <p:nvPr/>
        </p:nvSpPr>
        <p:spPr>
          <a:xfrm>
            <a:off x="754380" y="7190097"/>
            <a:ext cx="7543800" cy="342900"/>
          </a:xfrm>
          <a:prstGeom prst="rect">
            <a:avLst/>
          </a:prstGeom>
          <a:solidFill>
            <a:srgbClr val="F05421"/>
          </a:solidFill>
          <a:ln w="12700">
            <a:solidFill>
              <a:srgbClr val="00446C"/>
            </a:solidFill>
          </a:ln>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r>
              <a:rPr lang="en-US" sz="2400" b="1" dirty="0">
                <a:solidFill>
                  <a:schemeClr val="bg1"/>
                </a:solidFill>
              </a:rPr>
              <a:t>Introduction</a:t>
            </a:r>
          </a:p>
        </p:txBody>
      </p:sp>
      <p:sp>
        <p:nvSpPr>
          <p:cNvPr id="13" name="Text Box 192"/>
          <p:cNvSpPr txBox="1">
            <a:spLocks noChangeArrowheads="1"/>
          </p:cNvSpPr>
          <p:nvPr/>
        </p:nvSpPr>
        <p:spPr bwMode="auto">
          <a:xfrm>
            <a:off x="8709660" y="2743202"/>
            <a:ext cx="7543800" cy="484748"/>
          </a:xfrm>
          <a:prstGeom prst="rect">
            <a:avLst/>
          </a:prstGeom>
          <a:solidFill>
            <a:schemeClr val="bg1"/>
          </a:solidFill>
          <a:ln w="12700">
            <a:solidFill>
              <a:srgbClr val="00446C"/>
            </a:solidFill>
          </a:ln>
          <a:effectLst/>
        </p:spPr>
        <p:txBody>
          <a:bodyPr lIns="102870" tIns="102870" rIns="102870" bIns="10287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Methods and Materials text. </a:t>
            </a:r>
          </a:p>
        </p:txBody>
      </p:sp>
      <p:sp>
        <p:nvSpPr>
          <p:cNvPr id="34" name="Rectangle 33"/>
          <p:cNvSpPr/>
          <p:nvPr/>
        </p:nvSpPr>
        <p:spPr>
          <a:xfrm>
            <a:off x="8709660" y="2400300"/>
            <a:ext cx="7543800" cy="342900"/>
          </a:xfrm>
          <a:prstGeom prst="rect">
            <a:avLst/>
          </a:prstGeom>
          <a:solidFill>
            <a:srgbClr val="F05421"/>
          </a:solidFill>
          <a:ln w="12700">
            <a:solidFill>
              <a:srgbClr val="00446C"/>
            </a:solidFill>
          </a:ln>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r>
              <a:rPr lang="en-US" sz="2400" b="1" dirty="0">
                <a:solidFill>
                  <a:schemeClr val="bg1"/>
                </a:solidFill>
              </a:rPr>
              <a:t>Methods and Materials</a:t>
            </a:r>
          </a:p>
        </p:txBody>
      </p:sp>
      <p:sp>
        <p:nvSpPr>
          <p:cNvPr id="12" name="Text Box 191"/>
          <p:cNvSpPr txBox="1">
            <a:spLocks noChangeArrowheads="1"/>
          </p:cNvSpPr>
          <p:nvPr/>
        </p:nvSpPr>
        <p:spPr bwMode="auto">
          <a:xfrm>
            <a:off x="24620220" y="2743202"/>
            <a:ext cx="7543800" cy="484748"/>
          </a:xfrm>
          <a:prstGeom prst="rect">
            <a:avLst/>
          </a:prstGeom>
          <a:solidFill>
            <a:schemeClr val="bg1"/>
          </a:solidFill>
          <a:ln w="12700">
            <a:solidFill>
              <a:srgbClr val="00446C"/>
            </a:solidFill>
          </a:ln>
          <a:effectLst/>
        </p:spPr>
        <p:txBody>
          <a:bodyPr lIns="102870" tIns="102870" rIns="102870" bIns="10287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mn-lt"/>
              </a:rPr>
              <a:t>Click here to insert your Discussion text.</a:t>
            </a:r>
          </a:p>
        </p:txBody>
      </p:sp>
      <p:sp>
        <p:nvSpPr>
          <p:cNvPr id="35" name="Rectangle 34"/>
          <p:cNvSpPr/>
          <p:nvPr/>
        </p:nvSpPr>
        <p:spPr>
          <a:xfrm>
            <a:off x="24620220" y="2400300"/>
            <a:ext cx="7543800" cy="342900"/>
          </a:xfrm>
          <a:prstGeom prst="rect">
            <a:avLst/>
          </a:prstGeom>
          <a:solidFill>
            <a:srgbClr val="F05421"/>
          </a:solidFill>
          <a:ln w="12700">
            <a:solidFill>
              <a:srgbClr val="00446C"/>
            </a:solidFill>
          </a:ln>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r>
              <a:rPr lang="en-US" sz="2400" b="1" dirty="0">
                <a:solidFill>
                  <a:schemeClr val="bg1"/>
                </a:solidFill>
              </a:rPr>
              <a:t>Discussion</a:t>
            </a:r>
          </a:p>
        </p:txBody>
      </p:sp>
      <p:sp>
        <p:nvSpPr>
          <p:cNvPr id="14" name="Text Box 193"/>
          <p:cNvSpPr txBox="1">
            <a:spLocks noChangeArrowheads="1"/>
          </p:cNvSpPr>
          <p:nvPr/>
        </p:nvSpPr>
        <p:spPr bwMode="auto">
          <a:xfrm>
            <a:off x="24620220" y="10030317"/>
            <a:ext cx="7543800" cy="484748"/>
          </a:xfrm>
          <a:prstGeom prst="rect">
            <a:avLst/>
          </a:prstGeom>
          <a:solidFill>
            <a:schemeClr val="bg1"/>
          </a:solidFill>
          <a:ln w="12700">
            <a:solidFill>
              <a:srgbClr val="00446C"/>
            </a:solidFill>
          </a:ln>
          <a:effectLst/>
        </p:spPr>
        <p:txBody>
          <a:bodyPr lIns="102870" tIns="102870" rIns="102870" bIns="10287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your Conclusions text. </a:t>
            </a:r>
          </a:p>
        </p:txBody>
      </p:sp>
      <p:sp>
        <p:nvSpPr>
          <p:cNvPr id="36" name="Rectangle 35"/>
          <p:cNvSpPr/>
          <p:nvPr/>
        </p:nvSpPr>
        <p:spPr>
          <a:xfrm>
            <a:off x="24620220" y="9686930"/>
            <a:ext cx="7543800" cy="342900"/>
          </a:xfrm>
          <a:prstGeom prst="rect">
            <a:avLst/>
          </a:prstGeom>
          <a:solidFill>
            <a:srgbClr val="F05421"/>
          </a:solidFill>
          <a:ln w="12700">
            <a:solidFill>
              <a:srgbClr val="00446C"/>
            </a:solidFill>
          </a:ln>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r>
              <a:rPr lang="en-US" sz="2400" b="1" dirty="0">
                <a:solidFill>
                  <a:schemeClr val="bg1"/>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836101653"/>
              </p:ext>
            </p:extLst>
          </p:nvPr>
        </p:nvGraphicFramePr>
        <p:xfrm>
          <a:off x="9005048" y="10458783"/>
          <a:ext cx="7190804" cy="3411653"/>
        </p:xfrm>
        <a:graphic>
          <a:graphicData uri="http://schemas.openxmlformats.org/drawingml/2006/table">
            <a:tbl>
              <a:tblPr firstRow="1" bandRow="1">
                <a:tableStyleId>{F5AB1C69-6EDB-4FF4-983F-18BD219EF322}</a:tableStyleId>
              </a:tblPr>
              <a:tblGrid>
                <a:gridCol w="1797701">
                  <a:extLst>
                    <a:ext uri="{9D8B030D-6E8A-4147-A177-3AD203B41FA5}">
                      <a16:colId xmlns:a16="http://schemas.microsoft.com/office/drawing/2014/main" val="20000"/>
                    </a:ext>
                  </a:extLst>
                </a:gridCol>
                <a:gridCol w="1797701">
                  <a:extLst>
                    <a:ext uri="{9D8B030D-6E8A-4147-A177-3AD203B41FA5}">
                      <a16:colId xmlns:a16="http://schemas.microsoft.com/office/drawing/2014/main" val="20001"/>
                    </a:ext>
                  </a:extLst>
                </a:gridCol>
                <a:gridCol w="1797701">
                  <a:extLst>
                    <a:ext uri="{9D8B030D-6E8A-4147-A177-3AD203B41FA5}">
                      <a16:colId xmlns:a16="http://schemas.microsoft.com/office/drawing/2014/main" val="20002"/>
                    </a:ext>
                  </a:extLst>
                </a:gridCol>
                <a:gridCol w="1797701">
                  <a:extLst>
                    <a:ext uri="{9D8B030D-6E8A-4147-A177-3AD203B41FA5}">
                      <a16:colId xmlns:a16="http://schemas.microsoft.com/office/drawing/2014/main" val="20003"/>
                    </a:ext>
                  </a:extLst>
                </a:gridCol>
              </a:tblGrid>
              <a:tr h="487379">
                <a:tc>
                  <a:txBody>
                    <a:bodyPr/>
                    <a:lstStyle/>
                    <a:p>
                      <a:endParaRPr lang="en-US" sz="1700" dirty="0"/>
                    </a:p>
                  </a:txBody>
                  <a:tcPr marT="17146" marB="17146" anchor="ctr">
                    <a:solidFill>
                      <a:srgbClr val="F05421"/>
                    </a:solidFill>
                  </a:tcPr>
                </a:tc>
                <a:tc>
                  <a:txBody>
                    <a:bodyPr/>
                    <a:lstStyle/>
                    <a:p>
                      <a:pPr algn="ctr"/>
                      <a:r>
                        <a:rPr lang="en-US" sz="1700" dirty="0"/>
                        <a:t>Heading</a:t>
                      </a:r>
                    </a:p>
                  </a:txBody>
                  <a:tcPr marT="17146" marB="17146" anchor="ctr">
                    <a:solidFill>
                      <a:srgbClr val="F05421"/>
                    </a:solidFill>
                  </a:tcPr>
                </a:tc>
                <a:tc>
                  <a:txBody>
                    <a:bodyPr/>
                    <a:lstStyle/>
                    <a:p>
                      <a:pPr algn="ctr"/>
                      <a:r>
                        <a:rPr lang="en-US" sz="1700" dirty="0"/>
                        <a:t>Heading</a:t>
                      </a:r>
                    </a:p>
                  </a:txBody>
                  <a:tcPr marT="17146" marB="17146" anchor="ctr">
                    <a:solidFill>
                      <a:srgbClr val="F05421"/>
                    </a:solidFill>
                  </a:tcPr>
                </a:tc>
                <a:tc>
                  <a:txBody>
                    <a:bodyPr/>
                    <a:lstStyle/>
                    <a:p>
                      <a:pPr algn="ctr"/>
                      <a:r>
                        <a:rPr lang="en-US" sz="1700" dirty="0"/>
                        <a:t>Heading</a:t>
                      </a:r>
                    </a:p>
                  </a:txBody>
                  <a:tcPr marT="17146" marB="17146" anchor="ctr">
                    <a:solidFill>
                      <a:srgbClr val="F05421"/>
                    </a:solidFill>
                  </a:tcPr>
                </a:tc>
                <a:extLst>
                  <a:ext uri="{0D108BD9-81ED-4DB2-BD59-A6C34878D82A}">
                    <a16:rowId xmlns:a16="http://schemas.microsoft.com/office/drawing/2014/main" val="10000"/>
                  </a:ext>
                </a:extLst>
              </a:tr>
              <a:tr h="487379">
                <a:tc>
                  <a:txBody>
                    <a:bodyPr/>
                    <a:lstStyle/>
                    <a:p>
                      <a:r>
                        <a:rPr lang="en-US" sz="1700" dirty="0"/>
                        <a:t>Item</a:t>
                      </a:r>
                    </a:p>
                  </a:txBody>
                  <a:tcPr marT="17146" marB="17146" anchor="ctr"/>
                </a:tc>
                <a:tc>
                  <a:txBody>
                    <a:bodyPr/>
                    <a:lstStyle/>
                    <a:p>
                      <a:pPr algn="ctr"/>
                      <a:r>
                        <a:rPr lang="en-US" sz="1700" dirty="0"/>
                        <a:t>800</a:t>
                      </a:r>
                    </a:p>
                  </a:txBody>
                  <a:tcPr marT="17146" marB="17146" anchor="ctr"/>
                </a:tc>
                <a:tc>
                  <a:txBody>
                    <a:bodyPr/>
                    <a:lstStyle/>
                    <a:p>
                      <a:pPr algn="ctr"/>
                      <a:r>
                        <a:rPr lang="en-US" sz="1700" dirty="0"/>
                        <a:t>790</a:t>
                      </a:r>
                    </a:p>
                  </a:txBody>
                  <a:tcPr marT="17146" marB="17146" anchor="ctr"/>
                </a:tc>
                <a:tc>
                  <a:txBody>
                    <a:bodyPr/>
                    <a:lstStyle/>
                    <a:p>
                      <a:pPr algn="ctr"/>
                      <a:r>
                        <a:rPr lang="en-US" sz="1700" dirty="0"/>
                        <a:t>4001</a:t>
                      </a:r>
                    </a:p>
                  </a:txBody>
                  <a:tcPr marT="17146" marB="17146" anchor="ctr"/>
                </a:tc>
                <a:extLst>
                  <a:ext uri="{0D108BD9-81ED-4DB2-BD59-A6C34878D82A}">
                    <a16:rowId xmlns:a16="http://schemas.microsoft.com/office/drawing/2014/main" val="10001"/>
                  </a:ext>
                </a:extLst>
              </a:tr>
              <a:tr h="487379">
                <a:tc>
                  <a:txBody>
                    <a:bodyPr/>
                    <a:lstStyle/>
                    <a:p>
                      <a:r>
                        <a:rPr lang="en-US" sz="1700" dirty="0"/>
                        <a:t>Item</a:t>
                      </a:r>
                    </a:p>
                  </a:txBody>
                  <a:tcPr marT="17146" marB="17146" anchor="ctr"/>
                </a:tc>
                <a:tc>
                  <a:txBody>
                    <a:bodyPr/>
                    <a:lstStyle/>
                    <a:p>
                      <a:pPr algn="ctr"/>
                      <a:r>
                        <a:rPr lang="en-US" sz="1700" dirty="0"/>
                        <a:t>356</a:t>
                      </a:r>
                    </a:p>
                  </a:txBody>
                  <a:tcPr marT="17146" marB="17146" anchor="ctr"/>
                </a:tc>
                <a:tc>
                  <a:txBody>
                    <a:bodyPr/>
                    <a:lstStyle/>
                    <a:p>
                      <a:pPr algn="ctr"/>
                      <a:r>
                        <a:rPr lang="en-US" sz="1700" dirty="0"/>
                        <a:t>856</a:t>
                      </a:r>
                    </a:p>
                  </a:txBody>
                  <a:tcPr marT="17146" marB="17146" anchor="ctr"/>
                </a:tc>
                <a:tc>
                  <a:txBody>
                    <a:bodyPr/>
                    <a:lstStyle/>
                    <a:p>
                      <a:pPr algn="ctr"/>
                      <a:r>
                        <a:rPr lang="en-US" sz="1700" dirty="0"/>
                        <a:t>290</a:t>
                      </a:r>
                    </a:p>
                  </a:txBody>
                  <a:tcPr marT="17146" marB="17146" anchor="ctr"/>
                </a:tc>
                <a:extLst>
                  <a:ext uri="{0D108BD9-81ED-4DB2-BD59-A6C34878D82A}">
                    <a16:rowId xmlns:a16="http://schemas.microsoft.com/office/drawing/2014/main" val="10002"/>
                  </a:ext>
                </a:extLst>
              </a:tr>
              <a:tr h="487379">
                <a:tc>
                  <a:txBody>
                    <a:bodyPr/>
                    <a:lstStyle/>
                    <a:p>
                      <a:r>
                        <a:rPr lang="en-US" sz="1700" dirty="0"/>
                        <a:t>Item</a:t>
                      </a:r>
                    </a:p>
                  </a:txBody>
                  <a:tcPr marT="17146" marB="17146" anchor="ctr"/>
                </a:tc>
                <a:tc>
                  <a:txBody>
                    <a:bodyPr/>
                    <a:lstStyle/>
                    <a:p>
                      <a:pPr algn="ctr"/>
                      <a:r>
                        <a:rPr lang="en-US" sz="1700" dirty="0"/>
                        <a:t>228</a:t>
                      </a:r>
                    </a:p>
                  </a:txBody>
                  <a:tcPr marT="17146" marB="17146" anchor="ctr"/>
                </a:tc>
                <a:tc>
                  <a:txBody>
                    <a:bodyPr/>
                    <a:lstStyle/>
                    <a:p>
                      <a:pPr algn="ctr"/>
                      <a:r>
                        <a:rPr lang="en-US" sz="1700" dirty="0"/>
                        <a:t>134</a:t>
                      </a:r>
                    </a:p>
                  </a:txBody>
                  <a:tcPr marT="17146" marB="17146" anchor="ctr"/>
                </a:tc>
                <a:tc>
                  <a:txBody>
                    <a:bodyPr/>
                    <a:lstStyle/>
                    <a:p>
                      <a:pPr algn="ctr"/>
                      <a:r>
                        <a:rPr lang="en-US" sz="1700" dirty="0"/>
                        <a:t>238</a:t>
                      </a:r>
                    </a:p>
                  </a:txBody>
                  <a:tcPr marT="17146" marB="17146" anchor="ctr"/>
                </a:tc>
                <a:extLst>
                  <a:ext uri="{0D108BD9-81ED-4DB2-BD59-A6C34878D82A}">
                    <a16:rowId xmlns:a16="http://schemas.microsoft.com/office/drawing/2014/main" val="10003"/>
                  </a:ext>
                </a:extLst>
              </a:tr>
              <a:tr h="487379">
                <a:tc>
                  <a:txBody>
                    <a:bodyPr/>
                    <a:lstStyle/>
                    <a:p>
                      <a:r>
                        <a:rPr lang="en-US" sz="1700" dirty="0"/>
                        <a:t>Item</a:t>
                      </a:r>
                    </a:p>
                  </a:txBody>
                  <a:tcPr marT="17146" marB="17146" anchor="ctr"/>
                </a:tc>
                <a:tc>
                  <a:txBody>
                    <a:bodyPr/>
                    <a:lstStyle/>
                    <a:p>
                      <a:pPr algn="ctr"/>
                      <a:r>
                        <a:rPr lang="en-US" sz="1700" dirty="0"/>
                        <a:t>954</a:t>
                      </a:r>
                    </a:p>
                  </a:txBody>
                  <a:tcPr marT="17146" marB="17146" anchor="ctr"/>
                </a:tc>
                <a:tc>
                  <a:txBody>
                    <a:bodyPr/>
                    <a:lstStyle/>
                    <a:p>
                      <a:pPr algn="ctr"/>
                      <a:r>
                        <a:rPr lang="en-US" sz="1700" dirty="0"/>
                        <a:t>875</a:t>
                      </a:r>
                    </a:p>
                  </a:txBody>
                  <a:tcPr marT="17146" marB="17146" anchor="ctr"/>
                </a:tc>
                <a:tc>
                  <a:txBody>
                    <a:bodyPr/>
                    <a:lstStyle/>
                    <a:p>
                      <a:pPr algn="ctr"/>
                      <a:r>
                        <a:rPr lang="en-US" sz="1700" dirty="0"/>
                        <a:t>976</a:t>
                      </a:r>
                    </a:p>
                  </a:txBody>
                  <a:tcPr marT="17146" marB="17146" anchor="ctr"/>
                </a:tc>
                <a:extLst>
                  <a:ext uri="{0D108BD9-81ED-4DB2-BD59-A6C34878D82A}">
                    <a16:rowId xmlns:a16="http://schemas.microsoft.com/office/drawing/2014/main" val="10004"/>
                  </a:ext>
                </a:extLst>
              </a:tr>
              <a:tr h="487379">
                <a:tc>
                  <a:txBody>
                    <a:bodyPr/>
                    <a:lstStyle/>
                    <a:p>
                      <a:r>
                        <a:rPr lang="en-US" sz="1700" dirty="0"/>
                        <a:t>Item</a:t>
                      </a:r>
                    </a:p>
                  </a:txBody>
                  <a:tcPr marT="17146" marB="17146" anchor="ctr"/>
                </a:tc>
                <a:tc>
                  <a:txBody>
                    <a:bodyPr/>
                    <a:lstStyle/>
                    <a:p>
                      <a:pPr algn="ctr"/>
                      <a:r>
                        <a:rPr lang="en-US" sz="1700" dirty="0"/>
                        <a:t>324</a:t>
                      </a:r>
                    </a:p>
                  </a:txBody>
                  <a:tcPr marT="17146" marB="17146" anchor="ctr"/>
                </a:tc>
                <a:tc>
                  <a:txBody>
                    <a:bodyPr/>
                    <a:lstStyle/>
                    <a:p>
                      <a:pPr algn="ctr"/>
                      <a:r>
                        <a:rPr lang="en-US" sz="1700" dirty="0"/>
                        <a:t>325</a:t>
                      </a:r>
                    </a:p>
                  </a:txBody>
                  <a:tcPr marT="17146" marB="17146" anchor="ctr"/>
                </a:tc>
                <a:tc>
                  <a:txBody>
                    <a:bodyPr/>
                    <a:lstStyle/>
                    <a:p>
                      <a:pPr algn="ctr"/>
                      <a:r>
                        <a:rPr lang="en-US" sz="1700" dirty="0"/>
                        <a:t>301</a:t>
                      </a:r>
                    </a:p>
                  </a:txBody>
                  <a:tcPr marT="17146" marB="17146" anchor="ctr"/>
                </a:tc>
                <a:extLst>
                  <a:ext uri="{0D108BD9-81ED-4DB2-BD59-A6C34878D82A}">
                    <a16:rowId xmlns:a16="http://schemas.microsoft.com/office/drawing/2014/main" val="10005"/>
                  </a:ext>
                </a:extLst>
              </a:tr>
              <a:tr h="487379">
                <a:tc>
                  <a:txBody>
                    <a:bodyPr/>
                    <a:lstStyle/>
                    <a:p>
                      <a:r>
                        <a:rPr lang="en-US" sz="1700" dirty="0"/>
                        <a:t>Item</a:t>
                      </a:r>
                    </a:p>
                  </a:txBody>
                  <a:tcPr marT="17146" marB="17146" anchor="ctr"/>
                </a:tc>
                <a:tc>
                  <a:txBody>
                    <a:bodyPr/>
                    <a:lstStyle/>
                    <a:p>
                      <a:pPr algn="ctr"/>
                      <a:r>
                        <a:rPr lang="en-US" sz="1700" dirty="0"/>
                        <a:t>199</a:t>
                      </a:r>
                    </a:p>
                  </a:txBody>
                  <a:tcPr marT="17146" marB="17146" anchor="ctr"/>
                </a:tc>
                <a:tc>
                  <a:txBody>
                    <a:bodyPr/>
                    <a:lstStyle/>
                    <a:p>
                      <a:pPr algn="ctr"/>
                      <a:r>
                        <a:rPr lang="en-US" sz="1700" dirty="0"/>
                        <a:t>137</a:t>
                      </a:r>
                    </a:p>
                  </a:txBody>
                  <a:tcPr marT="17146" marB="17146" anchor="ctr"/>
                </a:tc>
                <a:tc>
                  <a:txBody>
                    <a:bodyPr/>
                    <a:lstStyle/>
                    <a:p>
                      <a:pPr algn="ctr"/>
                      <a:r>
                        <a:rPr lang="en-US" sz="1700" dirty="0"/>
                        <a:t>186</a:t>
                      </a:r>
                    </a:p>
                  </a:txBody>
                  <a:tcPr marT="17146" marB="17146" anchor="ctr"/>
                </a:tc>
                <a:extLst>
                  <a:ext uri="{0D108BD9-81ED-4DB2-BD59-A6C34878D82A}">
                    <a16:rowId xmlns:a16="http://schemas.microsoft.com/office/drawing/2014/main" val="10006"/>
                  </a:ext>
                </a:extLst>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754380" y="7533000"/>
                <a:ext cx="7543800" cy="6320513"/>
              </a:xfrm>
              <a:prstGeom prst="rect">
                <a:avLst/>
              </a:prstGeom>
              <a:solidFill>
                <a:schemeClr val="bg1"/>
              </a:solidFill>
              <a:ln w="12700">
                <a:solidFill>
                  <a:srgbClr val="00446C"/>
                </a:solidFill>
              </a:ln>
              <a:effectLst/>
            </p:spPr>
            <p:txBody>
              <a:bodyPr lIns="102870" tIns="102870" rIns="102870" bIns="10287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b="1" dirty="0">
                    <a:latin typeface="+mn-lt"/>
                  </a:rPr>
                  <a:t>Genigraphics®</a:t>
                </a:r>
                <a:r>
                  <a:rPr lang="en-US" sz="1800" dirty="0">
                    <a:latin typeface="+mn-lt"/>
                  </a:rPr>
                  <a:t> has provided this template to assist in preparation of a medical or scientific research poster. The dimensions are set to 18” high by 36” wide but prints can be scaled up or down in size to any dimension with a 1:2 aspect ratio. For example, if you order a 36” x 72” poster using this template, we will print the file at 200% of its original size.  </a:t>
                </a:r>
                <a:r>
                  <a:rPr lang="en-US" sz="1800" b="1" dirty="0">
                    <a:latin typeface="+mn-lt"/>
                  </a:rPr>
                  <a:t>The most critical factor is that your template and poster dimensions must be proportional:</a:t>
                </a:r>
              </a:p>
              <a:p>
                <a:pPr eaLnBrk="1" hangingPunct="1"/>
                <a:endParaRPr lang="en-US" sz="18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1800" b="1" i="1">
                              <a:latin typeface="Cambria Math" panose="02040503050406030204" pitchFamily="18" charset="0"/>
                            </a:rPr>
                          </m:ctrlPr>
                        </m:boxPr>
                        <m:e>
                          <m:f>
                            <m:fPr>
                              <m:ctrlPr>
                                <a:rPr lang="en-US" sz="1800" b="1" i="1">
                                  <a:latin typeface="Cambria Math" panose="02040503050406030204" pitchFamily="18" charset="0"/>
                                </a:rPr>
                              </m:ctrlPr>
                            </m:fPr>
                            <m:num>
                              <m:r>
                                <a:rPr lang="en-US" sz="1800" b="1" i="1">
                                  <a:latin typeface="Cambria Math"/>
                                </a:rPr>
                                <m:t>𝒕𝒆𝒎𝒑𝒍𝒂𝒕𝒆</m:t>
                              </m:r>
                              <m:r>
                                <a:rPr lang="en-US" sz="1800" b="1" i="1">
                                  <a:latin typeface="Cambria Math"/>
                                </a:rPr>
                                <m:t> </m:t>
                              </m:r>
                              <m:r>
                                <a:rPr lang="en-US" sz="1800" b="1" i="1">
                                  <a:latin typeface="Cambria Math"/>
                                </a:rPr>
                                <m:t>𝒉𝒆𝒊𝒈𝒉𝒕</m:t>
                              </m:r>
                            </m:num>
                            <m:den>
                              <m:r>
                                <a:rPr lang="en-US" sz="1800" b="1" i="1">
                                  <a:latin typeface="Cambria Math"/>
                                </a:rPr>
                                <m:t>𝒕𝒆𝒎𝒑𝒍𝒂𝒕𝒆</m:t>
                              </m:r>
                              <m:r>
                                <a:rPr lang="en-US" sz="1800" b="1" i="1">
                                  <a:latin typeface="Cambria Math"/>
                                </a:rPr>
                                <m:t> </m:t>
                              </m:r>
                              <m:r>
                                <a:rPr lang="en-US" sz="1800" b="1" i="1">
                                  <a:latin typeface="Cambria Math"/>
                                </a:rPr>
                                <m:t>𝒘𝒊𝒅𝒕𝒉</m:t>
                              </m:r>
                            </m:den>
                          </m:f>
                        </m:e>
                      </m:box>
                      <m:r>
                        <a:rPr lang="en-US" sz="1800" b="1" i="1">
                          <a:latin typeface="Cambria Math"/>
                        </a:rPr>
                        <m:t> = </m:t>
                      </m:r>
                      <m:box>
                        <m:boxPr>
                          <m:ctrlPr>
                            <a:rPr lang="en-US" sz="1800" b="1" i="1">
                              <a:latin typeface="Cambria Math" panose="02040503050406030204" pitchFamily="18" charset="0"/>
                            </a:rPr>
                          </m:ctrlPr>
                        </m:boxPr>
                        <m:e>
                          <m:f>
                            <m:fPr>
                              <m:ctrlPr>
                                <a:rPr lang="en-US" sz="1800" b="1" i="1">
                                  <a:latin typeface="Cambria Math" panose="02040503050406030204" pitchFamily="18" charset="0"/>
                                </a:rPr>
                              </m:ctrlPr>
                            </m:fPr>
                            <m:num>
                              <m:r>
                                <a:rPr lang="en-US" sz="1800" b="1" i="1">
                                  <a:latin typeface="Cambria Math"/>
                                </a:rPr>
                                <m:t>𝒅𝒆𝒔𝒊𝒓𝒆𝒅</m:t>
                              </m:r>
                              <m:r>
                                <a:rPr lang="en-US" sz="1800" b="1" i="1">
                                  <a:latin typeface="Cambria Math"/>
                                </a:rPr>
                                <m:t> </m:t>
                              </m:r>
                              <m:r>
                                <a:rPr lang="en-US" sz="1800" b="1" i="1">
                                  <a:latin typeface="Cambria Math"/>
                                </a:rPr>
                                <m:t>𝒑𝒓𝒊𝒏𝒕</m:t>
                              </m:r>
                              <m:r>
                                <a:rPr lang="en-US" sz="1800" b="1" i="1">
                                  <a:latin typeface="Cambria Math"/>
                                </a:rPr>
                                <m:t> </m:t>
                              </m:r>
                              <m:r>
                                <a:rPr lang="en-US" sz="1800" b="1" i="1">
                                  <a:latin typeface="Cambria Math"/>
                                </a:rPr>
                                <m:t>𝒉𝒆𝒊𝒈𝒉𝒕</m:t>
                              </m:r>
                            </m:num>
                            <m:den>
                              <m:r>
                                <a:rPr lang="en-US" sz="1800" b="1" i="1">
                                  <a:latin typeface="Cambria Math"/>
                                </a:rPr>
                                <m:t>𝒅𝒆𝒔𝒊𝒓𝒆𝒅</m:t>
                              </m:r>
                              <m:r>
                                <a:rPr lang="en-US" sz="1800" b="1" i="1">
                                  <a:latin typeface="Cambria Math"/>
                                </a:rPr>
                                <m:t> </m:t>
                              </m:r>
                              <m:r>
                                <a:rPr lang="en-US" sz="1800" b="1" i="1">
                                  <a:latin typeface="Cambria Math"/>
                                </a:rPr>
                                <m:t>𝒑𝒓𝒊𝒏𝒕</m:t>
                              </m:r>
                              <m:r>
                                <a:rPr lang="en-US" sz="1800" b="1" i="1">
                                  <a:latin typeface="Cambria Math"/>
                                </a:rPr>
                                <m:t> </m:t>
                              </m:r>
                              <m:r>
                                <a:rPr lang="en-US" sz="1800" b="1" i="1">
                                  <a:latin typeface="Cambria Math"/>
                                </a:rPr>
                                <m:t>𝒘𝒊𝒅𝒕𝒉</m:t>
                              </m:r>
                            </m:den>
                          </m:f>
                        </m:e>
                      </m:box>
                    </m:oMath>
                  </m:oMathPara>
                </a14:m>
                <a:endParaRPr lang="en-US" sz="1800" b="1" dirty="0">
                  <a:latin typeface="+mn-lt"/>
                </a:endParaRPr>
              </a:p>
              <a:p>
                <a:pPr eaLnBrk="1" hangingPunct="1"/>
                <a:endParaRPr lang="en-US" sz="1800" dirty="0">
                  <a:latin typeface="+mn-lt"/>
                </a:endParaRPr>
              </a:p>
              <a:p>
                <a:pPr eaLnBrk="1" hangingPunct="1"/>
                <a:r>
                  <a:rPr lang="en-US" sz="1800" dirty="0">
                    <a:latin typeface="+mn-lt"/>
                  </a:rPr>
                  <a:t>Order your poster from Genigraphics and we will perform a free design review and advise you if we see anything that may be a concern for printing. We’ll even help tidy things up.</a:t>
                </a:r>
              </a:p>
              <a:p>
                <a:pPr eaLnBrk="1" hangingPunct="1"/>
                <a:endParaRPr lang="en-US" sz="1800" dirty="0">
                  <a:latin typeface="+mn-lt"/>
                </a:endParaRPr>
              </a:p>
              <a:p>
                <a:pPr eaLnBrk="1" hangingPunct="1"/>
                <a:r>
                  <a:rPr lang="en-US" sz="18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754380" y="7533000"/>
                <a:ext cx="7543800" cy="6320513"/>
              </a:xfrm>
              <a:prstGeom prst="rect">
                <a:avLst/>
              </a:prstGeom>
              <a:blipFill>
                <a:blip r:embed="rId2"/>
                <a:stretch>
                  <a:fillRect l="-484" r="-81"/>
                </a:stretch>
              </a:blipFill>
              <a:ln w="12700">
                <a:solidFill>
                  <a:srgbClr val="00446C"/>
                </a:solidFill>
              </a:ln>
              <a:effectLst/>
            </p:spPr>
            <p:txBody>
              <a:bodyPr/>
              <a:lstStyle/>
              <a:p>
                <a:r>
                  <a:rPr lang="en-US">
                    <a:noFill/>
                  </a:rPr>
                  <a:t> </a:t>
                </a:r>
              </a:p>
            </p:txBody>
          </p:sp>
        </mc:Fallback>
      </mc:AlternateContent>
      <p:sp>
        <p:nvSpPr>
          <p:cNvPr id="45" name="Rectangle 44"/>
          <p:cNvSpPr/>
          <p:nvPr/>
        </p:nvSpPr>
        <p:spPr>
          <a:xfrm>
            <a:off x="16664940" y="2400300"/>
            <a:ext cx="7543800" cy="342900"/>
          </a:xfrm>
          <a:prstGeom prst="rect">
            <a:avLst/>
          </a:prstGeom>
          <a:solidFill>
            <a:srgbClr val="F05421"/>
          </a:solidFill>
          <a:ln w="12700">
            <a:solidFill>
              <a:srgbClr val="00446C"/>
            </a:solidFill>
          </a:ln>
        </p:spPr>
        <p:style>
          <a:lnRef idx="2">
            <a:schemeClr val="accent1">
              <a:shade val="50000"/>
            </a:schemeClr>
          </a:lnRef>
          <a:fillRef idx="1">
            <a:schemeClr val="accent1"/>
          </a:fillRef>
          <a:effectRef idx="0">
            <a:schemeClr val="accent1"/>
          </a:effectRef>
          <a:fontRef idx="minor">
            <a:schemeClr val="lt1"/>
          </a:fontRef>
        </p:style>
        <p:txBody>
          <a:bodyPr lIns="44067" tIns="22035" rIns="44067" bIns="22035" rtlCol="0" anchor="ctr"/>
          <a:lstStyle/>
          <a:p>
            <a:pPr algn="ctr"/>
            <a:r>
              <a:rPr lang="en-US" sz="2400" b="1" dirty="0">
                <a:solidFill>
                  <a:schemeClr val="bg1"/>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003447" y="7181883"/>
            <a:ext cx="3291840" cy="1837944"/>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2618720" y="7181902"/>
            <a:ext cx="3291840" cy="1837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8970797" y="9097268"/>
            <a:ext cx="2410336" cy="275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067" tIns="22035" rIns="44067" bIns="2203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500" b="1" dirty="0">
                <a:latin typeface="Calibri" pitchFamily="34" charset="0"/>
              </a:rPr>
              <a:t>Figure 1.</a:t>
            </a:r>
            <a:r>
              <a:rPr lang="en-US" sz="1500" dirty="0">
                <a:latin typeface="Calibri" pitchFamily="34" charset="0"/>
              </a:rPr>
              <a:t> Label in 20pt Calibri.</a:t>
            </a:r>
          </a:p>
        </p:txBody>
      </p:sp>
      <p:sp>
        <p:nvSpPr>
          <p:cNvPr id="52" name="Text Box 181"/>
          <p:cNvSpPr txBox="1">
            <a:spLocks noChangeArrowheads="1"/>
          </p:cNvSpPr>
          <p:nvPr/>
        </p:nvSpPr>
        <p:spPr bwMode="auto">
          <a:xfrm>
            <a:off x="12586068" y="9097268"/>
            <a:ext cx="2410336" cy="275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067" tIns="22035" rIns="44067" bIns="2203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500" b="1" dirty="0">
                <a:latin typeface="Calibri" pitchFamily="34" charset="0"/>
              </a:rPr>
              <a:t>Figure 2.</a:t>
            </a:r>
            <a:r>
              <a:rPr lang="en-US" sz="1500" dirty="0">
                <a:latin typeface="Calibri" pitchFamily="34" charset="0"/>
              </a:rPr>
              <a:t> Label in 20pt Calibri.</a:t>
            </a:r>
          </a:p>
        </p:txBody>
      </p:sp>
      <p:sp>
        <p:nvSpPr>
          <p:cNvPr id="53" name="Text Box 180"/>
          <p:cNvSpPr txBox="1">
            <a:spLocks noChangeArrowheads="1"/>
          </p:cNvSpPr>
          <p:nvPr/>
        </p:nvSpPr>
        <p:spPr bwMode="auto">
          <a:xfrm>
            <a:off x="9055285" y="10104121"/>
            <a:ext cx="2338650" cy="275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067" tIns="22035" rIns="44067" bIns="2203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500" b="1" dirty="0">
                <a:latin typeface="Calibri" pitchFamily="34" charset="0"/>
              </a:rPr>
              <a:t>Table 1.</a:t>
            </a:r>
            <a:r>
              <a:rPr lang="en-US" sz="1500" dirty="0">
                <a:latin typeface="Calibri" pitchFamily="34" charset="0"/>
              </a:rPr>
              <a:t> Label in 20pt Calibri.</a:t>
            </a:r>
          </a:p>
        </p:txBody>
      </p:sp>
      <p:graphicFrame>
        <p:nvGraphicFramePr>
          <p:cNvPr id="3" name="Chart 2"/>
          <p:cNvGraphicFramePr/>
          <p:nvPr>
            <p:extLst>
              <p:ext uri="{D42A27DB-BD31-4B8C-83A1-F6EECF244321}">
                <p14:modId xmlns:p14="http://schemas.microsoft.com/office/powerpoint/2010/main" val="3158855237"/>
              </p:ext>
            </p:extLst>
          </p:nvPr>
        </p:nvGraphicFramePr>
        <p:xfrm>
          <a:off x="16710357" y="7160289"/>
          <a:ext cx="7320077" cy="3106279"/>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16898114" y="10342057"/>
            <a:ext cx="2354808" cy="275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067" tIns="22035" rIns="44067" bIns="2203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500" b="1" dirty="0">
                <a:latin typeface="Calibri" pitchFamily="34" charset="0"/>
              </a:rPr>
              <a:t>Chart 1.</a:t>
            </a:r>
            <a:r>
              <a:rPr lang="en-US" sz="1500" dirty="0">
                <a:latin typeface="Calibri" pitchFamily="34" charset="0"/>
              </a:rPr>
              <a:t> Label in 20pt Calibri.</a:t>
            </a:r>
          </a:p>
        </p:txBody>
      </p:sp>
      <p:sp>
        <p:nvSpPr>
          <p:cNvPr id="30" name="Text Box 194"/>
          <p:cNvSpPr txBox="1">
            <a:spLocks noChangeArrowheads="1"/>
          </p:cNvSpPr>
          <p:nvPr/>
        </p:nvSpPr>
        <p:spPr bwMode="auto">
          <a:xfrm>
            <a:off x="16664940" y="11139987"/>
            <a:ext cx="7543800" cy="484748"/>
          </a:xfrm>
          <a:prstGeom prst="rect">
            <a:avLst/>
          </a:prstGeom>
          <a:solidFill>
            <a:schemeClr val="bg1"/>
          </a:solidFill>
          <a:ln w="12700">
            <a:solidFill>
              <a:srgbClr val="00446C"/>
            </a:solidFill>
          </a:ln>
          <a:effectLst/>
        </p:spPr>
        <p:txBody>
          <a:bodyPr lIns="102870" tIns="102870" rIns="102870" bIns="10287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1800" dirty="0">
                <a:latin typeface="Calibri" pitchFamily="34" charset="0"/>
              </a:rPr>
              <a:t>Click here to insert  more Results text. </a:t>
            </a:r>
          </a:p>
        </p:txBody>
      </p:sp>
      <p:sp>
        <p:nvSpPr>
          <p:cNvPr id="7" name="TextBox 6">
            <a:extLst>
              <a:ext uri="{FF2B5EF4-FFF2-40B4-BE49-F238E27FC236}">
                <a16:creationId xmlns:a16="http://schemas.microsoft.com/office/drawing/2014/main" id="{14825B85-E6B7-6D4B-1B20-941BEB14C7A9}"/>
              </a:ext>
            </a:extLst>
          </p:cNvPr>
          <p:cNvSpPr txBox="1"/>
          <p:nvPr/>
        </p:nvSpPr>
        <p:spPr>
          <a:xfrm>
            <a:off x="326572" y="158218"/>
            <a:ext cx="2351314" cy="1724297"/>
          </a:xfrm>
          <a:prstGeom prst="rect">
            <a:avLst/>
          </a:prstGeom>
          <a:solidFill>
            <a:schemeClr val="bg1"/>
          </a:solidFill>
          <a:ln>
            <a:noFill/>
          </a:ln>
        </p:spPr>
        <p:txBody>
          <a:bodyPr wrap="square" rtlCol="0" anchor="ctr">
            <a:noAutofit/>
          </a:bodyPr>
          <a:lstStyle/>
          <a:p>
            <a:pPr algn="ctr"/>
            <a:r>
              <a:rPr lang="en-US" sz="3600" dirty="0"/>
              <a:t>LOGO</a:t>
            </a:r>
          </a:p>
        </p:txBody>
      </p:sp>
      <p:sp>
        <p:nvSpPr>
          <p:cNvPr id="2" name="TextBox 1">
            <a:extLst>
              <a:ext uri="{FF2B5EF4-FFF2-40B4-BE49-F238E27FC236}">
                <a16:creationId xmlns:a16="http://schemas.microsoft.com/office/drawing/2014/main" id="{54CF2019-5AFE-7D72-A09C-27C1839C1194}"/>
              </a:ext>
            </a:extLst>
          </p:cNvPr>
          <p:cNvSpPr txBox="1"/>
          <p:nvPr/>
        </p:nvSpPr>
        <p:spPr>
          <a:xfrm>
            <a:off x="5366085" y="16023916"/>
            <a:ext cx="22186231" cy="441889"/>
          </a:xfrm>
          <a:prstGeom prst="rect">
            <a:avLst/>
          </a:prstGeom>
          <a:noFill/>
        </p:spPr>
        <p:txBody>
          <a:bodyPr wrap="square" bIns="156754">
            <a:spAutoFit/>
          </a:bodyPr>
          <a:lstStyle/>
          <a:p>
            <a:pPr algn="ctr"/>
            <a:r>
              <a:rPr lang="en-US" sz="1543" dirty="0">
                <a:solidFill>
                  <a:schemeClr val="bg1"/>
                </a:solidFill>
                <a:latin typeface="Calibri" panose="020F0502020204030204" pitchFamily="34" charset="0"/>
                <a:ea typeface="Calibri" panose="020F0502020204030204" pitchFamily="34" charset="0"/>
              </a:rPr>
              <a:t>This presentation is the intellectual property of the author/presenter. Contact them at &lt;&lt;your email address&gt;&gt; for permission to reprint and/or distribute.</a:t>
            </a:r>
            <a:endParaRPr lang="en-US" sz="1543" dirty="0">
              <a:solidFill>
                <a:schemeClr val="bg1"/>
              </a:solidFill>
            </a:endParaRP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4394</TotalTime>
  <Words>593</Words>
  <Application>Microsoft Office PowerPoint</Application>
  <PresentationFormat>Custom</PresentationFormat>
  <Paragraphs>73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24x48</dc:title>
  <dc:creator>Jay Larson</dc:creator>
  <dc:description>Quality poster printing
www.genigraphics.com
1-800-790-4001</dc:description>
  <cp:lastModifiedBy>Christa</cp:lastModifiedBy>
  <cp:revision>108</cp:revision>
  <cp:lastPrinted>2013-02-12T02:21:55Z</cp:lastPrinted>
  <dcterms:created xsi:type="dcterms:W3CDTF">2013-02-10T21:14:48Z</dcterms:created>
  <dcterms:modified xsi:type="dcterms:W3CDTF">2024-09-30T16:47:51Z</dcterms:modified>
</cp:coreProperties>
</file>